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0" r:id="rId1"/>
  </p:sldMasterIdLst>
  <p:notesMasterIdLst>
    <p:notesMasterId r:id="rId96"/>
  </p:notesMasterIdLst>
  <p:sldIdLst>
    <p:sldId id="465" r:id="rId2"/>
    <p:sldId id="260" r:id="rId3"/>
    <p:sldId id="292" r:id="rId4"/>
    <p:sldId id="434" r:id="rId5"/>
    <p:sldId id="450" r:id="rId6"/>
    <p:sldId id="451" r:id="rId7"/>
    <p:sldId id="453" r:id="rId8"/>
    <p:sldId id="435" r:id="rId9"/>
    <p:sldId id="291" r:id="rId10"/>
    <p:sldId id="294" r:id="rId11"/>
    <p:sldId id="293" r:id="rId12"/>
    <p:sldId id="437" r:id="rId13"/>
    <p:sldId id="265" r:id="rId14"/>
    <p:sldId id="266" r:id="rId15"/>
    <p:sldId id="436" r:id="rId16"/>
    <p:sldId id="267" r:id="rId17"/>
    <p:sldId id="268" r:id="rId18"/>
    <p:sldId id="269" r:id="rId19"/>
    <p:sldId id="464" r:id="rId20"/>
    <p:sldId id="355" r:id="rId21"/>
    <p:sldId id="356" r:id="rId22"/>
    <p:sldId id="357" r:id="rId23"/>
    <p:sldId id="358" r:id="rId24"/>
    <p:sldId id="359" r:id="rId25"/>
    <p:sldId id="360" r:id="rId26"/>
    <p:sldId id="371" r:id="rId27"/>
    <p:sldId id="376" r:id="rId28"/>
    <p:sldId id="297" r:id="rId29"/>
    <p:sldId id="298" r:id="rId30"/>
    <p:sldId id="299" r:id="rId31"/>
    <p:sldId id="300" r:id="rId32"/>
    <p:sldId id="301" r:id="rId33"/>
    <p:sldId id="302" r:id="rId34"/>
    <p:sldId id="303" r:id="rId35"/>
    <p:sldId id="304" r:id="rId36"/>
    <p:sldId id="305" r:id="rId37"/>
    <p:sldId id="306" r:id="rId38"/>
    <p:sldId id="307"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8" r:id="rId53"/>
    <p:sldId id="399" r:id="rId54"/>
    <p:sldId id="400" r:id="rId55"/>
    <p:sldId id="401" r:id="rId56"/>
    <p:sldId id="402" r:id="rId57"/>
    <p:sldId id="403" r:id="rId58"/>
    <p:sldId id="404" r:id="rId59"/>
    <p:sldId id="405" r:id="rId60"/>
    <p:sldId id="406" r:id="rId61"/>
    <p:sldId id="407" r:id="rId62"/>
    <p:sldId id="412" r:id="rId63"/>
    <p:sldId id="413" r:id="rId64"/>
    <p:sldId id="414" r:id="rId65"/>
    <p:sldId id="415" r:id="rId66"/>
    <p:sldId id="416" r:id="rId67"/>
    <p:sldId id="417" r:id="rId68"/>
    <p:sldId id="418" r:id="rId69"/>
    <p:sldId id="419" r:id="rId70"/>
    <p:sldId id="420" r:id="rId71"/>
    <p:sldId id="421" r:id="rId72"/>
    <p:sldId id="422" r:id="rId73"/>
    <p:sldId id="423" r:id="rId74"/>
    <p:sldId id="424" r:id="rId75"/>
    <p:sldId id="425" r:id="rId76"/>
    <p:sldId id="426" r:id="rId77"/>
    <p:sldId id="427" r:id="rId78"/>
    <p:sldId id="428" r:id="rId79"/>
    <p:sldId id="429" r:id="rId80"/>
    <p:sldId id="430" r:id="rId81"/>
    <p:sldId id="438" r:id="rId82"/>
    <p:sldId id="439" r:id="rId83"/>
    <p:sldId id="440" r:id="rId84"/>
    <p:sldId id="441" r:id="rId85"/>
    <p:sldId id="442" r:id="rId86"/>
    <p:sldId id="443" r:id="rId87"/>
    <p:sldId id="444" r:id="rId88"/>
    <p:sldId id="445" r:id="rId89"/>
    <p:sldId id="446" r:id="rId90"/>
    <p:sldId id="447" r:id="rId91"/>
    <p:sldId id="448" r:id="rId92"/>
    <p:sldId id="456" r:id="rId93"/>
    <p:sldId id="454" r:id="rId94"/>
    <p:sldId id="455" r:id="rId9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va" initials="S" lastIdx="1" clrIdx="0">
    <p:extLst>
      <p:ext uri="{19B8F6BF-5375-455C-9EA6-DF929625EA0E}">
        <p15:presenceInfo xmlns:p15="http://schemas.microsoft.com/office/powerpoint/2012/main" userId="Shi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B0B"/>
    <a:srgbClr val="08DA21"/>
    <a:srgbClr val="CDAE29"/>
    <a:srgbClr val="664A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02T15:14:14.459" idx="1">
    <p:pos x="10" y="10"/>
    <p:text/>
    <p:extLst>
      <p:ext uri="{C676402C-5697-4E1C-873F-D02D1690AC5C}">
        <p15:threadingInfo xmlns:p15="http://schemas.microsoft.com/office/powerpoint/2012/main" timeZoneBias="-345"/>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3C64C8-50A5-4827-AC5A-4577217A58CC}" type="datetimeFigureOut">
              <a:rPr lang="en-US" smtClean="0"/>
              <a:t>09-Oct-23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B81398-8DBA-4758-BF92-DA6FCC72D487}" type="slidenum">
              <a:rPr lang="en-US" smtClean="0"/>
              <a:t>‹#›</a:t>
            </a:fld>
            <a:endParaRPr lang="en-US"/>
          </a:p>
        </p:txBody>
      </p:sp>
    </p:spTree>
    <p:extLst>
      <p:ext uri="{BB962C8B-B14F-4D97-AF65-F5344CB8AC3E}">
        <p14:creationId xmlns:p14="http://schemas.microsoft.com/office/powerpoint/2010/main" val="482043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5.jpe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6.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5.jpeg"/><Relationship Id="rId3" Type="http://schemas.microsoft.com/office/2007/relationships/hdphoto" Target="../media/hdphoto3.wdp"/><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4.wdp"/><Relationship Id="rId4" Type="http://schemas.openxmlformats.org/officeDocument/2006/relationships/image" Target="../media/image8.png"/><Relationship Id="rId9"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68454F-2998-426C-91D2-76A4180AC1BF}" type="datetimeFigureOut">
              <a:rPr lang="en-US" smtClean="0"/>
              <a:t>09-Oct-23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t>1</a:t>
            </a:r>
            <a:endParaRPr lang="en-US" dirty="0"/>
          </a:p>
        </p:txBody>
      </p:sp>
    </p:spTree>
    <p:extLst>
      <p:ext uri="{BB962C8B-B14F-4D97-AF65-F5344CB8AC3E}">
        <p14:creationId xmlns:p14="http://schemas.microsoft.com/office/powerpoint/2010/main" val="245399499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8454F-2998-426C-91D2-76A4180AC1BF}" type="datetimeFigureOut">
              <a:rPr lang="en-US" smtClean="0"/>
              <a:t>09-Oct-23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t>1</a:t>
            </a:r>
            <a:endParaRPr lang="en-US" dirty="0"/>
          </a:p>
        </p:txBody>
      </p:sp>
    </p:spTree>
    <p:extLst>
      <p:ext uri="{BB962C8B-B14F-4D97-AF65-F5344CB8AC3E}">
        <p14:creationId xmlns:p14="http://schemas.microsoft.com/office/powerpoint/2010/main" val="171126814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8454F-2998-426C-91D2-76A4180AC1BF}" type="datetimeFigureOut">
              <a:rPr lang="en-US" smtClean="0"/>
              <a:t>09-Oct-23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t>1</a:t>
            </a:r>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2207894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8454F-2998-426C-91D2-76A4180AC1BF}" type="datetimeFigureOut">
              <a:rPr lang="en-US" smtClean="0"/>
              <a:t>09-Oct-23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t>1</a:t>
            </a:r>
            <a:endParaRPr lang="en-US" dirty="0"/>
          </a:p>
        </p:txBody>
      </p:sp>
    </p:spTree>
    <p:extLst>
      <p:ext uri="{BB962C8B-B14F-4D97-AF65-F5344CB8AC3E}">
        <p14:creationId xmlns:p14="http://schemas.microsoft.com/office/powerpoint/2010/main" val="228669482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8454F-2998-426C-91D2-76A4180AC1BF}" type="datetimeFigureOut">
              <a:rPr lang="en-US" smtClean="0"/>
              <a:t>09-Oct-23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t>1</a:t>
            </a:r>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0226874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8454F-2998-426C-91D2-76A4180AC1BF}" type="datetimeFigureOut">
              <a:rPr lang="en-US" smtClean="0"/>
              <a:t>09-Oct-23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t>1</a:t>
            </a:r>
            <a:endParaRPr lang="en-US" dirty="0"/>
          </a:p>
        </p:txBody>
      </p:sp>
    </p:spTree>
    <p:extLst>
      <p:ext uri="{BB962C8B-B14F-4D97-AF65-F5344CB8AC3E}">
        <p14:creationId xmlns:p14="http://schemas.microsoft.com/office/powerpoint/2010/main" val="219053703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E0EE9-F024-4FBD-8B57-F64B9257BEBF}" type="slidenum">
              <a:rPr lang="en-US" smtClean="0"/>
              <a:t>‹#›</a:t>
            </a:fld>
            <a:endParaRPr lang="en-US"/>
          </a:p>
        </p:txBody>
      </p:sp>
    </p:spTree>
    <p:extLst>
      <p:ext uri="{BB962C8B-B14F-4D97-AF65-F5344CB8AC3E}">
        <p14:creationId xmlns:p14="http://schemas.microsoft.com/office/powerpoint/2010/main" val="3261809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E0EE9-F024-4FBD-8B57-F64B9257BEBF}" type="slidenum">
              <a:rPr lang="en-US" smtClean="0"/>
              <a:t>‹#›</a:t>
            </a:fld>
            <a:endParaRPr lang="en-US"/>
          </a:p>
        </p:txBody>
      </p:sp>
    </p:spTree>
    <p:extLst>
      <p:ext uri="{BB962C8B-B14F-4D97-AF65-F5344CB8AC3E}">
        <p14:creationId xmlns:p14="http://schemas.microsoft.com/office/powerpoint/2010/main" val="3607909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7" name="Picture 2" descr="https://player.slideplayer.com/77/12801182/slides/slide_1.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6083" t="24866" r="44380" b="22707"/>
          <a:stretch/>
        </p:blipFill>
        <p:spPr bwMode="auto">
          <a:xfrm>
            <a:off x="0" y="6172254"/>
            <a:ext cx="863916" cy="685746"/>
          </a:xfrm>
          <a:prstGeom prst="rect">
            <a:avLst/>
          </a:prstGeom>
          <a:noFill/>
          <a:ln>
            <a:noFill/>
          </a:ln>
          <a:effectLst>
            <a:innerShdw blurRad="63500" dist="50800" dir="81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 name="Picture 2" descr="https://player.slideplayer.com/77/12801182/slides/slide_1.jpg"/>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62514" t="35977" r="6880" b="27442"/>
          <a:stretch/>
        </p:blipFill>
        <p:spPr bwMode="auto">
          <a:xfrm>
            <a:off x="1033670" y="6157422"/>
            <a:ext cx="901148" cy="7786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usewr\Dropbox\My PC (DESKTOP-F0U4L7Q)\Desktop\JCI NOM LOM 21\Rise to cahnge -01.png"/>
          <p:cNvPicPr>
            <a:picLocks noChangeAspect="1" noChangeArrowheads="1"/>
          </p:cNvPicPr>
          <p:nvPr userDrawn="1"/>
        </p:nvPicPr>
        <p:blipFill>
          <a:blip r:embed="rId6" cstate="print"/>
          <a:srcRect l="15070" t="12720" r="14373" b="11713"/>
          <a:stretch>
            <a:fillRect/>
          </a:stretch>
        </p:blipFill>
        <p:spPr bwMode="auto">
          <a:xfrm>
            <a:off x="10652080" y="5225672"/>
            <a:ext cx="1539920" cy="1315458"/>
          </a:xfrm>
          <a:prstGeom prst="rect">
            <a:avLst/>
          </a:prstGeom>
          <a:noFill/>
        </p:spPr>
      </p:pic>
      <p:pic>
        <p:nvPicPr>
          <p:cNvPr id="10" name="Picture 1" descr="C:\Users\usewr\Dropbox\My PC (DESKTOP-F0U4L7Q)\Desktop\JCI NOM LOM 21\JCI-Nepal-Logo Small.png"/>
          <p:cNvPicPr>
            <a:picLocks noChangeAspect="1" noChangeArrowheads="1"/>
          </p:cNvPicPr>
          <p:nvPr userDrawn="1"/>
        </p:nvPicPr>
        <p:blipFill>
          <a:blip r:embed="rId7"/>
          <a:srcRect/>
          <a:stretch>
            <a:fillRect/>
          </a:stretch>
        </p:blipFill>
        <p:spPr bwMode="auto">
          <a:xfrm>
            <a:off x="10871969" y="0"/>
            <a:ext cx="1278060" cy="647906"/>
          </a:xfrm>
          <a:prstGeom prst="rect">
            <a:avLst/>
          </a:prstGeom>
          <a:noFill/>
        </p:spPr>
      </p:pic>
      <p:pic>
        <p:nvPicPr>
          <p:cNvPr id="6" name="Picture 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941090" y="1467085"/>
            <a:ext cx="961899" cy="961899"/>
          </a:xfrm>
          <a:prstGeom prst="rect">
            <a:avLst/>
          </a:prstGeom>
        </p:spPr>
      </p:pic>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793804" y="3188160"/>
            <a:ext cx="1256472" cy="1047060"/>
          </a:xfrm>
          <a:prstGeom prst="rect">
            <a:avLst/>
          </a:prstGeom>
        </p:spPr>
      </p:pic>
    </p:spTree>
    <p:extLst>
      <p:ext uri="{BB962C8B-B14F-4D97-AF65-F5344CB8AC3E}">
        <p14:creationId xmlns:p14="http://schemas.microsoft.com/office/powerpoint/2010/main" val="131726470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71170" y="2673124"/>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Slide Number Placeholder 7"/>
          <p:cNvSpPr>
            <a:spLocks noGrp="1"/>
          </p:cNvSpPr>
          <p:nvPr>
            <p:ph type="sldNum" sz="quarter" idx="10"/>
          </p:nvPr>
        </p:nvSpPr>
        <p:spPr/>
        <p:txBody>
          <a:bodyPr/>
          <a:lstStyle/>
          <a:p>
            <a:r>
              <a:rPr lang="en-US"/>
              <a:t>1</a:t>
            </a:r>
            <a:endParaRPr lang="en-US" dirty="0"/>
          </a:p>
        </p:txBody>
      </p:sp>
    </p:spTree>
    <p:extLst>
      <p:ext uri="{BB962C8B-B14F-4D97-AF65-F5344CB8AC3E}">
        <p14:creationId xmlns:p14="http://schemas.microsoft.com/office/powerpoint/2010/main" val="2155118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pic>
        <p:nvPicPr>
          <p:cNvPr id="7" name="Picture 2" descr="https://player.slideplayer.com/77/12801182/slides/slide_1.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6083" t="24866" r="44380" b="22707"/>
          <a:stretch/>
        </p:blipFill>
        <p:spPr bwMode="auto">
          <a:xfrm>
            <a:off x="0" y="5867200"/>
            <a:ext cx="1248229" cy="990800"/>
          </a:xfrm>
          <a:prstGeom prst="rect">
            <a:avLst/>
          </a:prstGeom>
          <a:noFill/>
          <a:ln>
            <a:noFill/>
          </a:ln>
          <a:effectLst>
            <a:innerShdw blurRad="63500" dist="50800" dir="8100000">
              <a:prstClr val="black">
                <a:alpha val="50000"/>
              </a:prstClr>
            </a:innerShdw>
          </a:effectLst>
          <a:extLst>
            <a:ext uri="{909E8E84-426E-40DD-AFC4-6F175D3DCCD1}">
              <a14:hiddenFill xmlns:a14="http://schemas.microsoft.com/office/drawing/2010/main">
                <a:solidFill>
                  <a:srgbClr val="FFFFFF"/>
                </a:solidFill>
              </a14:hiddenFill>
            </a:ext>
          </a:extLst>
        </p:spPr>
      </p:pic>
      <p:pic>
        <p:nvPicPr>
          <p:cNvPr id="8" name="Picture 2" descr="https://player.slideplayer.com/77/12801182/slides/slide_1.jpg"/>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l="62514" t="35977" r="6880" b="27442"/>
          <a:stretch/>
        </p:blipFill>
        <p:spPr bwMode="auto">
          <a:xfrm>
            <a:off x="11045371" y="5867200"/>
            <a:ext cx="1146629" cy="990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usewr\Dropbox\My PC (DESKTOP-F0U4L7Q)\Desktop\JCI NOM LOM 21\Rise to cahnge -01.png"/>
          <p:cNvPicPr>
            <a:picLocks noChangeAspect="1" noChangeArrowheads="1"/>
          </p:cNvPicPr>
          <p:nvPr userDrawn="1"/>
        </p:nvPicPr>
        <p:blipFill>
          <a:blip r:embed="rId6" cstate="print"/>
          <a:srcRect l="15070" t="12720" r="14373" b="11713"/>
          <a:stretch>
            <a:fillRect/>
          </a:stretch>
        </p:blipFill>
        <p:spPr bwMode="auto">
          <a:xfrm>
            <a:off x="10652080" y="34371"/>
            <a:ext cx="1539920" cy="1315458"/>
          </a:xfrm>
          <a:prstGeom prst="rect">
            <a:avLst/>
          </a:prstGeom>
          <a:noFill/>
        </p:spPr>
      </p:pic>
      <p:pic>
        <p:nvPicPr>
          <p:cNvPr id="10" name="Picture 1" descr="C:\Users\usewr\Dropbox\My PC (DESKTOP-F0U4L7Q)\Desktop\JCI NOM LOM 21\JCI-Nepal-Logo Small.png"/>
          <p:cNvPicPr>
            <a:picLocks noChangeAspect="1" noChangeArrowheads="1"/>
          </p:cNvPicPr>
          <p:nvPr userDrawn="1"/>
        </p:nvPicPr>
        <p:blipFill>
          <a:blip r:embed="rId7"/>
          <a:srcRect/>
          <a:stretch>
            <a:fillRect/>
          </a:stretch>
        </p:blipFill>
        <p:spPr bwMode="auto">
          <a:xfrm>
            <a:off x="246743" y="185057"/>
            <a:ext cx="1600200" cy="811213"/>
          </a:xfrm>
          <a:prstGeom prst="rect">
            <a:avLst/>
          </a:prstGeom>
          <a:noFill/>
        </p:spPr>
      </p:pic>
      <p:pic>
        <p:nvPicPr>
          <p:cNvPr id="6" name="Picture 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69283" y="34371"/>
            <a:ext cx="961899" cy="961899"/>
          </a:xfrm>
          <a:prstGeom prst="rect">
            <a:avLst/>
          </a:prstGeom>
        </p:spPr>
      </p:pic>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567144" y="34371"/>
            <a:ext cx="1256472" cy="1047060"/>
          </a:xfrm>
          <a:prstGeom prst="rect">
            <a:avLst/>
          </a:prstGeom>
        </p:spPr>
      </p:pic>
    </p:spTree>
    <p:extLst>
      <p:ext uri="{BB962C8B-B14F-4D97-AF65-F5344CB8AC3E}">
        <p14:creationId xmlns:p14="http://schemas.microsoft.com/office/powerpoint/2010/main" val="3760463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68454F-2998-426C-91D2-76A4180AC1BF}" type="datetimeFigureOut">
              <a:rPr lang="en-US" smtClean="0"/>
              <a:t>09-Oct-23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a:t>1</a:t>
            </a:r>
            <a:endParaRPr lang="en-US" dirty="0"/>
          </a:p>
        </p:txBody>
      </p:sp>
    </p:spTree>
    <p:extLst>
      <p:ext uri="{BB962C8B-B14F-4D97-AF65-F5344CB8AC3E}">
        <p14:creationId xmlns:p14="http://schemas.microsoft.com/office/powerpoint/2010/main" val="374685798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E0EE9-F024-4FBD-8B57-F64B9257BEBF}" type="slidenum">
              <a:rPr lang="en-US" smtClean="0"/>
              <a:t>‹#›</a:t>
            </a:fld>
            <a:endParaRPr lang="en-US"/>
          </a:p>
        </p:txBody>
      </p:sp>
    </p:spTree>
    <p:extLst>
      <p:ext uri="{BB962C8B-B14F-4D97-AF65-F5344CB8AC3E}">
        <p14:creationId xmlns:p14="http://schemas.microsoft.com/office/powerpoint/2010/main" val="2172264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E0EE9-F024-4FBD-8B57-F64B9257BEBF}" type="slidenum">
              <a:rPr lang="en-US" smtClean="0"/>
              <a:t>‹#›</a:t>
            </a:fld>
            <a:endParaRPr lang="en-US"/>
          </a:p>
        </p:txBody>
      </p:sp>
    </p:spTree>
    <p:extLst>
      <p:ext uri="{BB962C8B-B14F-4D97-AF65-F5344CB8AC3E}">
        <p14:creationId xmlns:p14="http://schemas.microsoft.com/office/powerpoint/2010/main" val="50122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0E0EE9-F024-4FBD-8B57-F64B9257BEBF}" type="slidenum">
              <a:rPr lang="en-US" smtClean="0"/>
              <a:t>‹#›</a:t>
            </a:fld>
            <a:endParaRPr lang="en-US"/>
          </a:p>
        </p:txBody>
      </p:sp>
    </p:spTree>
    <p:extLst>
      <p:ext uri="{BB962C8B-B14F-4D97-AF65-F5344CB8AC3E}">
        <p14:creationId xmlns:p14="http://schemas.microsoft.com/office/powerpoint/2010/main" val="347492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0E0EE9-F024-4FBD-8B57-F64B9257BEBF}" type="slidenum">
              <a:rPr lang="en-US" smtClean="0"/>
              <a:t>‹#›</a:t>
            </a:fld>
            <a:endParaRPr lang="en-US"/>
          </a:p>
        </p:txBody>
      </p:sp>
    </p:spTree>
    <p:extLst>
      <p:ext uri="{BB962C8B-B14F-4D97-AF65-F5344CB8AC3E}">
        <p14:creationId xmlns:p14="http://schemas.microsoft.com/office/powerpoint/2010/main" val="28897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0E0EE9-F024-4FBD-8B57-F64B9257BEBF}" type="slidenum">
              <a:rPr lang="en-US" smtClean="0"/>
              <a:t>‹#›</a:t>
            </a:fld>
            <a:endParaRPr lang="en-US"/>
          </a:p>
        </p:txBody>
      </p:sp>
    </p:spTree>
    <p:extLst>
      <p:ext uri="{BB962C8B-B14F-4D97-AF65-F5344CB8AC3E}">
        <p14:creationId xmlns:p14="http://schemas.microsoft.com/office/powerpoint/2010/main" val="1113244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E0EE9-F024-4FBD-8B57-F64B9257BEBF}" type="slidenum">
              <a:rPr lang="en-US" smtClean="0"/>
              <a:t>‹#›</a:t>
            </a:fld>
            <a:endParaRPr lang="en-US"/>
          </a:p>
        </p:txBody>
      </p:sp>
    </p:spTree>
    <p:extLst>
      <p:ext uri="{BB962C8B-B14F-4D97-AF65-F5344CB8AC3E}">
        <p14:creationId xmlns:p14="http://schemas.microsoft.com/office/powerpoint/2010/main" val="503260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E0EE9-F024-4FBD-8B57-F64B9257BEBF}" type="slidenum">
              <a:rPr lang="en-US" smtClean="0"/>
              <a:t>‹#›</a:t>
            </a:fld>
            <a:endParaRPr lang="en-US"/>
          </a:p>
        </p:txBody>
      </p:sp>
    </p:spTree>
    <p:extLst>
      <p:ext uri="{BB962C8B-B14F-4D97-AF65-F5344CB8AC3E}">
        <p14:creationId xmlns:p14="http://schemas.microsoft.com/office/powerpoint/2010/main" val="59604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57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68454F-2998-426C-91D2-76A4180AC1BF}" type="datetimeFigureOut">
              <a:rPr lang="en-US" smtClean="0"/>
              <a:t>09-Oct-23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r>
              <a:rPr lang="en-US"/>
              <a:t>1</a:t>
            </a:r>
            <a:endParaRPr lang="en-US" dirty="0"/>
          </a:p>
        </p:txBody>
      </p:sp>
    </p:spTree>
    <p:extLst>
      <p:ext uri="{BB962C8B-B14F-4D97-AF65-F5344CB8AC3E}">
        <p14:creationId xmlns:p14="http://schemas.microsoft.com/office/powerpoint/2010/main" val="35907721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673" r:id="rId18"/>
    <p:sldLayoutId id="2147483684" r:id="rId19"/>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469" y="1238088"/>
            <a:ext cx="11284840" cy="1918468"/>
          </a:xfrm>
          <a:prstGeom prst="rect">
            <a:avLst/>
          </a:prstGeom>
        </p:spPr>
        <p:txBody>
          <a:bodyPr>
            <a:noAutofit/>
          </a:bodyPr>
          <a:lstStyle/>
          <a:p>
            <a:pPr algn="ctr"/>
            <a:r>
              <a:rPr lang="en-US" sz="6500" u="sng" dirty="0">
                <a:solidFill>
                  <a:srgbClr val="0070C0"/>
                </a:solidFill>
                <a:latin typeface="Aapex" pitchFamily="18" charset="0"/>
              </a:rPr>
              <a:t>Welcome to </a:t>
            </a:r>
            <a:r>
              <a:rPr lang="en-US" sz="6500" u="sng" smtClean="0">
                <a:solidFill>
                  <a:srgbClr val="0070C0"/>
                </a:solidFill>
                <a:latin typeface="Aapex" pitchFamily="18" charset="0"/>
              </a:rPr>
              <a:t>you </a:t>
            </a:r>
            <a:r>
              <a:rPr lang="en-US" sz="6500" u="sng" smtClean="0">
                <a:solidFill>
                  <a:srgbClr val="0070C0"/>
                </a:solidFill>
                <a:latin typeface="Aapex" pitchFamily="18" charset="0"/>
              </a:rPr>
              <a:t>on,</a:t>
            </a:r>
            <a:r>
              <a:rPr lang="en-US" sz="6500" dirty="0">
                <a:solidFill>
                  <a:srgbClr val="0070C0"/>
                </a:solidFill>
                <a:latin typeface="Bahnschrift SemiBold SemiConden" panose="020B0502040204020203" pitchFamily="34" charset="0"/>
              </a:rPr>
              <a:t/>
            </a:r>
            <a:br>
              <a:rPr lang="en-US" sz="6500" dirty="0">
                <a:solidFill>
                  <a:srgbClr val="0070C0"/>
                </a:solidFill>
                <a:latin typeface="Bahnschrift SemiBold SemiConden" panose="020B0502040204020203" pitchFamily="34" charset="0"/>
              </a:rPr>
            </a:br>
            <a:r>
              <a:rPr lang="en-US" sz="6500" dirty="0" smtClean="0">
                <a:solidFill>
                  <a:srgbClr val="0070C0"/>
                </a:solidFill>
                <a:latin typeface="Bahnschrift SemiBold SemiConden" panose="020B0502040204020203" pitchFamily="34" charset="0"/>
              </a:rPr>
              <a:t/>
            </a:r>
            <a:br>
              <a:rPr lang="en-US" sz="6500" dirty="0" smtClean="0">
                <a:solidFill>
                  <a:srgbClr val="0070C0"/>
                </a:solidFill>
                <a:latin typeface="Bahnschrift SemiBold SemiConden" panose="020B0502040204020203" pitchFamily="34" charset="0"/>
              </a:rPr>
            </a:br>
            <a:r>
              <a:rPr lang="en-US" sz="6000" dirty="0" smtClean="0">
                <a:solidFill>
                  <a:srgbClr val="00B0F0"/>
                </a:solidFill>
                <a:latin typeface="Bahnschrift SemiBold SemiConden" panose="020B0502040204020203" pitchFamily="34" charset="0"/>
              </a:rPr>
              <a:t>Parliamentary </a:t>
            </a:r>
            <a:r>
              <a:rPr lang="en-US" sz="6000" dirty="0">
                <a:solidFill>
                  <a:srgbClr val="00B0F0"/>
                </a:solidFill>
                <a:latin typeface="Bahnschrift SemiBold SemiConden" panose="020B0502040204020203" pitchFamily="34" charset="0"/>
              </a:rPr>
              <a:t>Procedure Training</a:t>
            </a:r>
            <a:r>
              <a:rPr lang="en-US" sz="6600" dirty="0">
                <a:solidFill>
                  <a:srgbClr val="00B0F0"/>
                </a:solidFill>
                <a:latin typeface="Bahnschrift SemiBold SemiConden" panose="020B0502040204020203" pitchFamily="34" charset="0"/>
              </a:rPr>
              <a:t> </a:t>
            </a:r>
            <a:r>
              <a:rPr lang="en-US" sz="5400" dirty="0"/>
              <a:t/>
            </a:r>
            <a:br>
              <a:rPr lang="en-US" sz="5400" dirty="0"/>
            </a:br>
            <a:r>
              <a:rPr lang="en-US" sz="5400" dirty="0" smtClean="0"/>
              <a:t/>
            </a:r>
            <a:br>
              <a:rPr lang="en-US" sz="5400" dirty="0" smtClean="0"/>
            </a:br>
            <a:r>
              <a:rPr lang="en-US" sz="4800" i="1" dirty="0" smtClean="0">
                <a:solidFill>
                  <a:schemeClr val="accent1">
                    <a:lumMod val="50000"/>
                  </a:schemeClr>
                </a:solidFill>
                <a:latin typeface="Accent SF" pitchFamily="2" charset="0"/>
              </a:rPr>
              <a:t>(</a:t>
            </a:r>
            <a:r>
              <a:rPr lang="en-US" sz="4800" i="1" dirty="0">
                <a:solidFill>
                  <a:schemeClr val="accent1">
                    <a:lumMod val="50000"/>
                  </a:schemeClr>
                </a:solidFill>
                <a:latin typeface="Accent SF" pitchFamily="2" charset="0"/>
              </a:rPr>
              <a:t>Roberts Rules of Order)</a:t>
            </a:r>
          </a:p>
        </p:txBody>
      </p:sp>
      <p:sp>
        <p:nvSpPr>
          <p:cNvPr id="9" name="Title 1"/>
          <p:cNvSpPr txBox="1">
            <a:spLocks/>
          </p:cNvSpPr>
          <p:nvPr/>
        </p:nvSpPr>
        <p:spPr>
          <a:xfrm>
            <a:off x="968829" y="4675867"/>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1897" y="259546"/>
            <a:ext cx="2087894" cy="114722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589" y="259546"/>
            <a:ext cx="2560325" cy="13776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786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Amazon.com: Henry Martyn Robert: Writer of the Rules, An American Hero  eBook: O&amp;#39;Brien, Professor Joseph F., Young PRP, Dr. Leonard M., Robert III,  Henry Martyn: Kindle St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6840" y="1453364"/>
            <a:ext cx="4261753" cy="5193622"/>
          </a:xfrm>
          <a:prstGeom prst="rect">
            <a:avLst/>
          </a:prstGeom>
          <a:noFill/>
          <a:effectLst>
            <a:softEdge rad="317500"/>
          </a:effectLst>
          <a:scene3d>
            <a:camera prst="perspectiveContrastingLeftFacing"/>
            <a:lightRig rig="threePt" dir="t"/>
          </a:scene3d>
          <a:extLst>
            <a:ext uri="{909E8E84-426E-40DD-AFC4-6F175D3DCCD1}">
              <a14:hiddenFill xmlns:a14="http://schemas.microsoft.com/office/drawing/2010/main">
                <a:solidFill>
                  <a:srgbClr val="FFFFFF"/>
                </a:solidFill>
              </a14:hiddenFill>
            </a:ext>
          </a:extLst>
        </p:spPr>
      </p:pic>
      <p:sp>
        <p:nvSpPr>
          <p:cNvPr id="4" name="Rectangle 3"/>
          <p:cNvSpPr/>
          <p:nvPr/>
        </p:nvSpPr>
        <p:spPr>
          <a:xfrm>
            <a:off x="134471" y="2003177"/>
            <a:ext cx="8646458" cy="2554545"/>
          </a:xfrm>
          <a:prstGeom prst="rect">
            <a:avLst/>
          </a:prstGeom>
        </p:spPr>
        <p:txBody>
          <a:bodyPr wrap="square">
            <a:spAutoFit/>
          </a:bodyPr>
          <a:lstStyle/>
          <a:p>
            <a:r>
              <a:rPr lang="en-US" sz="4000" b="1" i="1" dirty="0"/>
              <a:t>“Where there is no law, but every man does what is right in his own eyes, there is the least of real liberty </a:t>
            </a:r>
            <a:r>
              <a:rPr lang="en-US" sz="4000" b="1" dirty="0">
                <a:latin typeface="Kantipur" pitchFamily="2" charset="0"/>
                <a:cs typeface="Kalimati" panose="00000400000000000000" pitchFamily="2"/>
              </a:rPr>
              <a:t>-:</a:t>
            </a:r>
            <a:r>
              <a:rPr lang="en-US" sz="4000" b="1" dirty="0" err="1">
                <a:latin typeface="Kantipur" pitchFamily="2" charset="0"/>
                <a:cs typeface="Kalimati" panose="00000400000000000000" pitchFamily="2"/>
              </a:rPr>
              <a:t>jtGqtf</a:t>
            </a:r>
            <a:r>
              <a:rPr lang="en-US" sz="4000" b="1" dirty="0">
                <a:latin typeface="Kantipur" pitchFamily="2" charset="0"/>
                <a:cs typeface="Kalimati" panose="00000400000000000000" pitchFamily="2"/>
              </a:rPr>
              <a:t>_</a:t>
            </a:r>
            <a:r>
              <a:rPr lang="en-US" sz="4000" b="1" i="1" dirty="0">
                <a:ln>
                  <a:solidFill>
                    <a:srgbClr val="002060"/>
                  </a:solidFill>
                </a:ln>
                <a:solidFill>
                  <a:schemeClr val="bg2">
                    <a:lumMod val="10000"/>
                  </a:schemeClr>
                </a:solidFill>
              </a:rPr>
              <a:t>.</a:t>
            </a:r>
            <a:endParaRPr lang="en-US" sz="4000" b="1" i="1" dirty="0"/>
          </a:p>
          <a:p>
            <a:pPr algn="r"/>
            <a:r>
              <a:rPr lang="en-US" sz="4000" b="1" i="1" dirty="0"/>
              <a:t>-Henry M. Robert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5727" y="291575"/>
            <a:ext cx="1773576" cy="974517"/>
          </a:xfrm>
          <a:prstGeom prst="rect">
            <a:avLst/>
          </a:prstGeom>
        </p:spPr>
      </p:pic>
    </p:spTree>
    <p:extLst>
      <p:ext uri="{BB962C8B-B14F-4D97-AF65-F5344CB8AC3E}">
        <p14:creationId xmlns:p14="http://schemas.microsoft.com/office/powerpoint/2010/main" val="1626973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over iname.jpg"/>
          <p:cNvPicPr>
            <a:picLocks noChangeAspect="1"/>
          </p:cNvPicPr>
          <p:nvPr/>
        </p:nvPicPr>
        <p:blipFill>
          <a:blip r:embed="rId2"/>
          <a:stretch>
            <a:fillRect/>
          </a:stretch>
        </p:blipFill>
        <p:spPr>
          <a:xfrm>
            <a:off x="8327634" y="1067136"/>
            <a:ext cx="2721945" cy="4217976"/>
          </a:xfrm>
          <a:prstGeom prst="rect">
            <a:avLst/>
          </a:prstGeom>
          <a:ln>
            <a:noFill/>
          </a:ln>
          <a:effectLst>
            <a:softEdge rad="112500"/>
          </a:effectLst>
          <a:scene3d>
            <a:camera prst="isometricOffAxis2Left"/>
            <a:lightRig rig="threePt" dir="t"/>
          </a:scene3d>
        </p:spPr>
      </p:pic>
      <p:pic>
        <p:nvPicPr>
          <p:cNvPr id="3" name="Picture 2"/>
          <p:cNvPicPr>
            <a:picLocks noChangeAspect="1"/>
          </p:cNvPicPr>
          <p:nvPr/>
        </p:nvPicPr>
        <p:blipFill rotWithShape="1">
          <a:blip r:embed="rId3"/>
          <a:srcRect l="3974" t="37133" r="78559" b="19302"/>
          <a:stretch/>
        </p:blipFill>
        <p:spPr>
          <a:xfrm>
            <a:off x="1546411" y="1654980"/>
            <a:ext cx="2640155" cy="3702465"/>
          </a:xfrm>
          <a:prstGeom prst="rect">
            <a:avLst/>
          </a:prstGeom>
        </p:spPr>
      </p:pic>
      <p:sp>
        <p:nvSpPr>
          <p:cNvPr id="4" name="Right Arrow 3"/>
          <p:cNvSpPr/>
          <p:nvPr/>
        </p:nvSpPr>
        <p:spPr>
          <a:xfrm>
            <a:off x="4078363" y="2702859"/>
            <a:ext cx="4249271" cy="3765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097156" y="5357445"/>
            <a:ext cx="1734670" cy="515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 name="Rectangle 6"/>
          <p:cNvSpPr/>
          <p:nvPr/>
        </p:nvSpPr>
        <p:spPr>
          <a:xfrm>
            <a:off x="9143353" y="5285112"/>
            <a:ext cx="1734670" cy="515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12</a:t>
            </a:r>
            <a:r>
              <a:rPr lang="en-US" sz="2400" b="1" baseline="30000" dirty="0"/>
              <a:t>th</a:t>
            </a:r>
            <a:r>
              <a:rPr lang="en-US" sz="2400" b="1" dirty="0"/>
              <a:t> Revised</a:t>
            </a:r>
          </a:p>
        </p:txBody>
      </p:sp>
      <p:sp>
        <p:nvSpPr>
          <p:cNvPr id="8" name="Flowchart: Display 7"/>
          <p:cNvSpPr/>
          <p:nvPr/>
        </p:nvSpPr>
        <p:spPr>
          <a:xfrm>
            <a:off x="3553928" y="5392154"/>
            <a:ext cx="1734670" cy="510910"/>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1876 Feb</a:t>
            </a:r>
          </a:p>
        </p:txBody>
      </p:sp>
      <p:sp>
        <p:nvSpPr>
          <p:cNvPr id="9" name="Flowchart: Display 8"/>
          <p:cNvSpPr/>
          <p:nvPr/>
        </p:nvSpPr>
        <p:spPr>
          <a:xfrm flipH="1">
            <a:off x="7092677" y="5289713"/>
            <a:ext cx="1964138" cy="510910"/>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2020 Sep</a:t>
            </a:r>
          </a:p>
        </p:txBody>
      </p:sp>
      <p:sp>
        <p:nvSpPr>
          <p:cNvPr id="10" name="Rectangle 9">
            <a:extLst>
              <a:ext uri="{FF2B5EF4-FFF2-40B4-BE49-F238E27FC236}">
                <a16:creationId xmlns:a16="http://schemas.microsoft.com/office/drawing/2014/main" id="{EDC56D0A-251E-D751-ABDE-1A13CFB1D264}"/>
              </a:ext>
            </a:extLst>
          </p:cNvPr>
          <p:cNvSpPr/>
          <p:nvPr/>
        </p:nvSpPr>
        <p:spPr>
          <a:xfrm>
            <a:off x="9097156" y="5285112"/>
            <a:ext cx="1734670" cy="515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12</a:t>
            </a:r>
            <a:r>
              <a:rPr lang="en-US" sz="2400" b="1" baseline="30000" dirty="0"/>
              <a:t>th</a:t>
            </a:r>
            <a:r>
              <a:rPr lang="en-US" sz="2400" b="1" dirty="0"/>
              <a:t> Revised</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5727" y="291575"/>
            <a:ext cx="1773576" cy="974517"/>
          </a:xfrm>
          <a:prstGeom prst="rect">
            <a:avLst/>
          </a:prstGeom>
        </p:spPr>
      </p:pic>
    </p:spTree>
    <p:extLst>
      <p:ext uri="{BB962C8B-B14F-4D97-AF65-F5344CB8AC3E}">
        <p14:creationId xmlns:p14="http://schemas.microsoft.com/office/powerpoint/2010/main" val="11117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470968" y="1938048"/>
            <a:ext cx="3304110" cy="661720"/>
          </a:xfrm>
          <a:prstGeom prst="rect">
            <a:avLst/>
          </a:prstGeom>
        </p:spPr>
        <p:txBody>
          <a:bodyPr wrap="none">
            <a:spAutoFit/>
          </a:bodyPr>
          <a:lstStyle/>
          <a:p>
            <a:r>
              <a:rPr lang="ne-NP" sz="3700" b="1" dirty="0">
                <a:solidFill>
                  <a:srgbClr val="00B050"/>
                </a:solidFill>
                <a:effectLst>
                  <a:outerShdw blurRad="31750" dist="25400" dir="5400000" algn="tl" rotWithShape="0">
                    <a:srgbClr val="000000">
                      <a:alpha val="25000"/>
                    </a:srgbClr>
                  </a:outerShdw>
                </a:effectLst>
                <a:latin typeface="Lucida Sans Unicode"/>
                <a:ea typeface="+mj-ea"/>
              </a:rPr>
              <a:t>प्रस्ताव </a:t>
            </a:r>
            <a:r>
              <a:rPr lang="en-US" sz="3700" b="1" dirty="0">
                <a:solidFill>
                  <a:srgbClr val="00B050"/>
                </a:solidFill>
                <a:effectLst>
                  <a:outerShdw blurRad="31750" dist="25400" dir="5400000" algn="tl" rotWithShape="0">
                    <a:srgbClr val="000000">
                      <a:alpha val="25000"/>
                    </a:srgbClr>
                  </a:outerShdw>
                </a:effectLst>
                <a:latin typeface="Lucida Sans Unicode"/>
                <a:ea typeface="+mj-ea"/>
                <a:cs typeface="+mj-cs"/>
              </a:rPr>
              <a:t>Motion</a:t>
            </a:r>
            <a:endParaRPr lang="en-US" dirty="0">
              <a:solidFill>
                <a:srgbClr val="00B050"/>
              </a:solidFill>
            </a:endParaRPr>
          </a:p>
        </p:txBody>
      </p:sp>
      <p:sp>
        <p:nvSpPr>
          <p:cNvPr id="4" name="Rectangle 3"/>
          <p:cNvSpPr/>
          <p:nvPr/>
        </p:nvSpPr>
        <p:spPr>
          <a:xfrm>
            <a:off x="1183342" y="3459735"/>
            <a:ext cx="10202090" cy="1754326"/>
          </a:xfrm>
          <a:prstGeom prst="rect">
            <a:avLst/>
          </a:prstGeom>
        </p:spPr>
        <p:txBody>
          <a:bodyPr wrap="square">
            <a:spAutoFit/>
          </a:bodyPr>
          <a:lstStyle/>
          <a:p>
            <a:pPr marL="365125" lvl="0" indent="-255588" algn="ctr" eaLnBrk="0" fontAlgn="base" hangingPunct="0">
              <a:spcBef>
                <a:spcPts val="400"/>
              </a:spcBef>
              <a:spcAft>
                <a:spcPct val="0"/>
              </a:spcAft>
              <a:buClr>
                <a:srgbClr val="2DA2BF"/>
              </a:buClr>
              <a:buSzPct val="68000"/>
            </a:pPr>
            <a:r>
              <a:rPr lang="ne-NP" sz="3600" dirty="0">
                <a:solidFill>
                  <a:srgbClr val="7030A0"/>
                </a:solidFill>
                <a:latin typeface="Lucida Sans Unicode"/>
              </a:rPr>
              <a:t>सबै किसिमका विषयमा छलफल गर्न</a:t>
            </a:r>
            <a:r>
              <a:rPr lang="en-US" sz="3600" dirty="0">
                <a:solidFill>
                  <a:srgbClr val="7030A0"/>
                </a:solidFill>
                <a:latin typeface="Lucida Sans Unicode"/>
              </a:rPr>
              <a:t>,</a:t>
            </a:r>
            <a:r>
              <a:rPr lang="ne-NP" sz="3600" dirty="0">
                <a:solidFill>
                  <a:srgbClr val="7030A0"/>
                </a:solidFill>
                <a:latin typeface="Lucida Sans Unicode"/>
              </a:rPr>
              <a:t> निर्णय लिन तथा अनुमोदन गर्नका लागि बैठकमा नियमपुर्वक प्रस्तुत गरिने विषयलाई प्रस्ताव भनिन्छ ।</a:t>
            </a:r>
            <a:endParaRPr lang="en-US" sz="3600" dirty="0">
              <a:solidFill>
                <a:srgbClr val="7030A0"/>
              </a:solidFill>
              <a:latin typeface="Lucida Sans Unicode"/>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92861" y="291576"/>
            <a:ext cx="1546441" cy="849714"/>
          </a:xfrm>
          <a:prstGeom prst="rect">
            <a:avLst/>
          </a:prstGeom>
        </p:spPr>
      </p:pic>
    </p:spTree>
    <p:extLst>
      <p:ext uri="{BB962C8B-B14F-4D97-AF65-F5344CB8AC3E}">
        <p14:creationId xmlns:p14="http://schemas.microsoft.com/office/powerpoint/2010/main" val="1656152431"/>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1"/>
          <p:cNvSpPr/>
          <p:nvPr/>
        </p:nvSpPr>
        <p:spPr>
          <a:xfrm>
            <a:off x="-916533" y="1613647"/>
            <a:ext cx="3442447" cy="398139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rgbClr val="FFFF00"/>
              </a:solidFill>
              <a:latin typeface="Bahnschrift" panose="020B0502040204020203" pitchFamily="34" charset="0"/>
            </a:endParaRPr>
          </a:p>
        </p:txBody>
      </p:sp>
      <p:sp>
        <p:nvSpPr>
          <p:cNvPr id="3" name="Oval 2"/>
          <p:cNvSpPr/>
          <p:nvPr/>
        </p:nvSpPr>
        <p:spPr>
          <a:xfrm>
            <a:off x="-1129552" y="1452281"/>
            <a:ext cx="3859305" cy="439718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525914" y="2743200"/>
            <a:ext cx="318886" cy="36285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458255" y="4148630"/>
            <a:ext cx="318886" cy="36285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808529" y="5232186"/>
            <a:ext cx="318886" cy="3628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81214" y="5652670"/>
            <a:ext cx="318886" cy="36285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37875" y="5194190"/>
            <a:ext cx="318886" cy="36285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93143" y="2612571"/>
            <a:ext cx="3556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B050"/>
                </a:solidFill>
                <a:latin typeface="Arial Rounded MT Bold" panose="020F0704030504030204" pitchFamily="34" charset="0"/>
              </a:rPr>
              <a:t>Main Motion</a:t>
            </a:r>
          </a:p>
        </p:txBody>
      </p:sp>
      <p:sp>
        <p:nvSpPr>
          <p:cNvPr id="15" name="Rectangle 14"/>
          <p:cNvSpPr/>
          <p:nvPr/>
        </p:nvSpPr>
        <p:spPr>
          <a:xfrm>
            <a:off x="-100743" y="2740318"/>
            <a:ext cx="2220686" cy="1204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FF00"/>
                </a:solidFill>
                <a:latin typeface="Bahnschrift Condensed" panose="020B0502040204020203" pitchFamily="34" charset="0"/>
              </a:rPr>
              <a:t>Types of </a:t>
            </a:r>
          </a:p>
          <a:p>
            <a:pPr algn="ctr"/>
            <a:r>
              <a:rPr lang="en-US" sz="4000" b="1" dirty="0">
                <a:solidFill>
                  <a:srgbClr val="FFFF00"/>
                </a:solidFill>
                <a:latin typeface="Bahnschrift Condensed" panose="020B0502040204020203" pitchFamily="34" charset="0"/>
              </a:rPr>
              <a:t>Motion</a:t>
            </a:r>
          </a:p>
        </p:txBody>
      </p:sp>
      <p:sp>
        <p:nvSpPr>
          <p:cNvPr id="7" name="Rectangle 6"/>
          <p:cNvSpPr/>
          <p:nvPr/>
        </p:nvSpPr>
        <p:spPr>
          <a:xfrm>
            <a:off x="3545543" y="3683727"/>
            <a:ext cx="4863832" cy="1315425"/>
          </a:xfrm>
          <a:prstGeom prst="rect">
            <a:avLst/>
          </a:prstGeom>
        </p:spPr>
        <p:txBody>
          <a:bodyPr wrap="none">
            <a:spAutoFit/>
          </a:bodyPr>
          <a:lstStyle/>
          <a:p>
            <a:pPr marL="285750" indent="-285750">
              <a:lnSpc>
                <a:spcPct val="150000"/>
              </a:lnSpc>
              <a:buFont typeface="Arial" panose="020B0604020202020204" pitchFamily="34" charset="0"/>
              <a:buChar char="•"/>
            </a:pPr>
            <a:r>
              <a:rPr lang="en-US" sz="2800" b="1" dirty="0">
                <a:solidFill>
                  <a:srgbClr val="002060"/>
                </a:solidFill>
                <a:latin typeface="Arial" panose="020B0604020202020204" pitchFamily="34" charset="0"/>
                <a:ea typeface="Times New Roman" panose="02020603050405020304" pitchFamily="18" charset="0"/>
                <a:cs typeface="Mangal" panose="02040503050203030202" pitchFamily="18" charset="0"/>
              </a:rPr>
              <a:t>Original Main Motion and </a:t>
            </a:r>
          </a:p>
          <a:p>
            <a:pPr marL="285750" indent="-285750">
              <a:lnSpc>
                <a:spcPct val="150000"/>
              </a:lnSpc>
              <a:buFont typeface="Arial" panose="020B0604020202020204" pitchFamily="34" charset="0"/>
              <a:buChar char="•"/>
            </a:pPr>
            <a:r>
              <a:rPr lang="en-US" sz="2800" b="1" dirty="0">
                <a:solidFill>
                  <a:srgbClr val="002060"/>
                </a:solidFill>
                <a:latin typeface="Arial" panose="020B0604020202020204" pitchFamily="34" charset="0"/>
                <a:ea typeface="Times New Roman" panose="02020603050405020304" pitchFamily="18" charset="0"/>
                <a:cs typeface="Mangal" panose="02040503050203030202" pitchFamily="18" charset="0"/>
              </a:rPr>
              <a:t>Incidental Main Motion</a:t>
            </a:r>
            <a:endParaRPr lang="en-US" sz="2800" dirty="0">
              <a:solidFill>
                <a:srgbClr val="002060"/>
              </a:solidFill>
            </a:endParaRPr>
          </a:p>
        </p:txBody>
      </p:sp>
      <p:sp>
        <p:nvSpPr>
          <p:cNvPr id="10" name="Rounded Rectangle 9"/>
          <p:cNvSpPr/>
          <p:nvPr/>
        </p:nvSpPr>
        <p:spPr>
          <a:xfrm>
            <a:off x="0" y="-1"/>
            <a:ext cx="10663518" cy="1032531"/>
          </a:xfrm>
          <a:prstGeom prst="roundRect">
            <a:avLst/>
          </a:prstGeom>
          <a:solidFill>
            <a:srgbClr val="CDAE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 y="-44687"/>
            <a:ext cx="10663517" cy="1077218"/>
          </a:xfrm>
          <a:prstGeom prst="rect">
            <a:avLst/>
          </a:prstGeom>
        </p:spPr>
        <p:txBody>
          <a:bodyPr wrap="square">
            <a:spAutoFit/>
          </a:bodyPr>
          <a:lstStyle/>
          <a:p>
            <a:pPr algn="ctr"/>
            <a:r>
              <a:rPr lang="en-US" sz="3200" b="1" dirty="0">
                <a:solidFill>
                  <a:srgbClr val="002060"/>
                </a:solidFill>
                <a:latin typeface="Arial" panose="020B0604020202020204" pitchFamily="34" charset="0"/>
                <a:ea typeface="Times New Roman" panose="02020603050405020304" pitchFamily="18" charset="0"/>
                <a:cs typeface="Mangal" panose="02040503050203030202" pitchFamily="18" charset="0"/>
              </a:rPr>
              <a:t>Types of Motion </a:t>
            </a:r>
          </a:p>
          <a:p>
            <a:pPr algn="ctr"/>
            <a:r>
              <a:rPr lang="en-US" sz="3200" b="1" dirty="0">
                <a:solidFill>
                  <a:srgbClr val="002060"/>
                </a:solidFill>
                <a:latin typeface="Arial" panose="020B0604020202020204" pitchFamily="34" charset="0"/>
                <a:ea typeface="Times New Roman" panose="02020603050405020304" pitchFamily="18" charset="0"/>
                <a:cs typeface="Mangal" panose="02040503050203030202" pitchFamily="18" charset="0"/>
              </a:rPr>
              <a:t>according to Roberts Rules of Order 12th Edition</a:t>
            </a:r>
            <a:endParaRPr lang="en-US" sz="3200"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2637" y="182816"/>
            <a:ext cx="1469363" cy="807362"/>
          </a:xfrm>
          <a:prstGeom prst="rect">
            <a:avLst/>
          </a:prstGeom>
        </p:spPr>
      </p:pic>
    </p:spTree>
    <p:extLst>
      <p:ext uri="{BB962C8B-B14F-4D97-AF65-F5344CB8AC3E}">
        <p14:creationId xmlns:p14="http://schemas.microsoft.com/office/powerpoint/2010/main" val="213954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a:xfrm>
            <a:off x="2938181" y="1940007"/>
            <a:ext cx="5210628"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2"/>
                </a:solidFill>
                <a:latin typeface="Arial Rounded MT Bold" panose="020F0704030504030204" pitchFamily="34" charset="0"/>
              </a:rPr>
              <a:t>Subsidiary Motion</a:t>
            </a:r>
          </a:p>
        </p:txBody>
      </p:sp>
      <p:sp>
        <p:nvSpPr>
          <p:cNvPr id="11" name="Oval 10"/>
          <p:cNvSpPr/>
          <p:nvPr/>
        </p:nvSpPr>
        <p:spPr>
          <a:xfrm>
            <a:off x="-921124" y="1677463"/>
            <a:ext cx="3442447" cy="398139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rgbClr val="FFFF00"/>
              </a:solidFill>
              <a:latin typeface="Bahnschrift" panose="020B0502040204020203" pitchFamily="34" charset="0"/>
            </a:endParaRPr>
          </a:p>
        </p:txBody>
      </p:sp>
      <p:sp>
        <p:nvSpPr>
          <p:cNvPr id="14" name="Oval 13"/>
          <p:cNvSpPr/>
          <p:nvPr/>
        </p:nvSpPr>
        <p:spPr>
          <a:xfrm>
            <a:off x="-1129552" y="1452281"/>
            <a:ext cx="3859305" cy="439718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09600" y="1290070"/>
            <a:ext cx="318886" cy="36285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264081" y="2172027"/>
            <a:ext cx="318886" cy="36285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582967" y="3734014"/>
            <a:ext cx="318886" cy="3628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701800" y="5296002"/>
            <a:ext cx="318886" cy="36285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73540" y="5561098"/>
            <a:ext cx="318886" cy="36285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0743" y="2740318"/>
            <a:ext cx="2220686" cy="1204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FF00"/>
                </a:solidFill>
                <a:latin typeface="Bahnschrift Condensed" panose="020B0502040204020203" pitchFamily="34" charset="0"/>
              </a:rPr>
              <a:t>Types of </a:t>
            </a:r>
          </a:p>
          <a:p>
            <a:pPr algn="ctr"/>
            <a:r>
              <a:rPr lang="en-US" sz="4000" b="1" dirty="0">
                <a:solidFill>
                  <a:srgbClr val="FFFF00"/>
                </a:solidFill>
                <a:latin typeface="Bahnschrift Condensed" panose="020B0502040204020203" pitchFamily="34" charset="0"/>
              </a:rPr>
              <a:t>Motion</a:t>
            </a:r>
          </a:p>
        </p:txBody>
      </p:sp>
      <p:sp>
        <p:nvSpPr>
          <p:cNvPr id="2" name="Rectangle 1"/>
          <p:cNvSpPr/>
          <p:nvPr/>
        </p:nvSpPr>
        <p:spPr>
          <a:xfrm>
            <a:off x="2938181" y="2588242"/>
            <a:ext cx="9409314" cy="4396075"/>
          </a:xfrm>
          <a:prstGeom prst="rect">
            <a:avLst/>
          </a:prstGeom>
        </p:spPr>
        <p:txBody>
          <a:bodyPr wrap="square">
            <a:spAutoFit/>
          </a:bodyPr>
          <a:lstStyle/>
          <a:p>
            <a:pPr marL="342900" marR="0" lvl="0" indent="-342900" algn="just">
              <a:lnSpc>
                <a:spcPct val="107000"/>
              </a:lnSpc>
              <a:spcBef>
                <a:spcPts val="0"/>
              </a:spcBef>
              <a:spcAft>
                <a:spcPts val="800"/>
              </a:spcAft>
              <a:buFont typeface="Wingdings 3" panose="05040102010807070707" pitchFamily="18" charset="2"/>
              <a:buChar char=""/>
              <a:tabLst>
                <a:tab pos="457200" algn="l"/>
              </a:tabLst>
            </a:pPr>
            <a:r>
              <a:rPr lang="en-US" sz="2800" b="1" dirty="0">
                <a:latin typeface="Times New Roman" panose="02020603050405020304" pitchFamily="18" charset="0"/>
                <a:ea typeface="Calibri" panose="020F0502020204030204" pitchFamily="34" charset="0"/>
                <a:cs typeface="Mangal" panose="02040503050203030202" pitchFamily="18" charset="0"/>
              </a:rPr>
              <a:t>Postponed indefinitely</a:t>
            </a:r>
            <a:r>
              <a:rPr lang="en-US" sz="2800" b="1" dirty="0">
                <a:latin typeface="Preeti" pitchFamily="2" charset="0"/>
                <a:ea typeface="Calibri" panose="020F0502020204030204" pitchFamily="34" charset="0"/>
                <a:cs typeface="Mangal" panose="02040503050203030202" pitchFamily="18" charset="0"/>
              </a:rPr>
              <a:t> </a:t>
            </a:r>
            <a:r>
              <a:rPr lang="en-US" sz="2800" b="1" dirty="0" err="1">
                <a:latin typeface="Preeti" pitchFamily="2" charset="0"/>
                <a:ea typeface="Calibri" panose="020F0502020204030204" pitchFamily="34" charset="0"/>
                <a:cs typeface="Mangal" panose="02040503050203030202" pitchFamily="18" charset="0"/>
              </a:rPr>
              <a:t>clgZlrt</a:t>
            </a:r>
            <a:r>
              <a:rPr lang="en-US" sz="2800" b="1" dirty="0">
                <a:latin typeface="Preeti" pitchFamily="2" charset="0"/>
                <a:ea typeface="Calibri" panose="020F0502020204030204" pitchFamily="34" charset="0"/>
                <a:cs typeface="Mangal" panose="02040503050203030202" pitchFamily="18" charset="0"/>
              </a:rPr>
              <a:t> </a:t>
            </a:r>
            <a:r>
              <a:rPr lang="en-US" sz="2800" b="1" dirty="0" err="1">
                <a:latin typeface="Preeti" pitchFamily="2" charset="0"/>
                <a:ea typeface="Calibri" panose="020F0502020204030204" pitchFamily="34" charset="0"/>
                <a:cs typeface="Mangal" panose="02040503050203030202" pitchFamily="18" charset="0"/>
              </a:rPr>
              <a:t>sfnsf</a:t>
            </a:r>
            <a:r>
              <a:rPr lang="en-US" sz="2800" b="1" dirty="0">
                <a:latin typeface="Preeti" pitchFamily="2" charset="0"/>
                <a:ea typeface="Calibri" panose="020F0502020204030204" pitchFamily="34" charset="0"/>
                <a:cs typeface="Mangal" panose="02040503050203030202" pitchFamily="18" charset="0"/>
              </a:rPr>
              <a:t> </a:t>
            </a:r>
            <a:r>
              <a:rPr lang="en-US" sz="2800" b="1" dirty="0" err="1">
                <a:latin typeface="Preeti" pitchFamily="2" charset="0"/>
                <a:ea typeface="Calibri" panose="020F0502020204030204" pitchFamily="34" charset="0"/>
                <a:cs typeface="Mangal" panose="02040503050203030202" pitchFamily="18" charset="0"/>
              </a:rPr>
              <a:t>nflu</a:t>
            </a:r>
            <a:r>
              <a:rPr lang="en-US" sz="2800" b="1" dirty="0">
                <a:latin typeface="Preeti" pitchFamily="2" charset="0"/>
                <a:ea typeface="Calibri" panose="020F0502020204030204" pitchFamily="34" charset="0"/>
                <a:cs typeface="Mangal" panose="02040503050203030202" pitchFamily="18" charset="0"/>
              </a:rPr>
              <a:t> :</a:t>
            </a:r>
            <a:r>
              <a:rPr lang="en-US" sz="2800" b="1" dirty="0" err="1">
                <a:latin typeface="Preeti" pitchFamily="2" charset="0"/>
                <a:ea typeface="Calibri" panose="020F0502020204030204" pitchFamily="34" charset="0"/>
                <a:cs typeface="Mangal" panose="02040503050203030202" pitchFamily="18" charset="0"/>
              </a:rPr>
              <a:t>ylut</a:t>
            </a:r>
            <a:r>
              <a:rPr lang="en-US" sz="2800" b="1" dirty="0">
                <a:latin typeface="Preeti" pitchFamily="2" charset="0"/>
                <a:ea typeface="Calibri" panose="020F0502020204030204" pitchFamily="34" charset="0"/>
                <a:cs typeface="Mangal" panose="02040503050203030202" pitchFamily="18" charset="0"/>
              </a:rPr>
              <a:t> </a:t>
            </a:r>
            <a:r>
              <a:rPr lang="en-US" sz="2800" b="1" dirty="0" err="1">
                <a:latin typeface="Preeti" pitchFamily="2" charset="0"/>
                <a:ea typeface="Calibri" panose="020F0502020204030204" pitchFamily="34" charset="0"/>
                <a:cs typeface="Mangal" panose="02040503050203030202" pitchFamily="18" charset="0"/>
              </a:rPr>
              <a:t>ug</a:t>
            </a:r>
            <a:r>
              <a:rPr lang="en-US" sz="2800" b="1" dirty="0">
                <a:latin typeface="Preeti" pitchFamily="2" charset="0"/>
                <a:ea typeface="Calibri" panose="020F0502020204030204" pitchFamily="34" charset="0"/>
                <a:cs typeface="Mangal" panose="02040503050203030202" pitchFamily="18" charset="0"/>
              </a:rPr>
              <a:t>'{ .</a:t>
            </a:r>
            <a:endParaRPr lang="en-US" b="1" dirty="0">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07000"/>
              </a:lnSpc>
              <a:spcBef>
                <a:spcPts val="0"/>
              </a:spcBef>
              <a:spcAft>
                <a:spcPts val="800"/>
              </a:spcAft>
              <a:buFont typeface="Wingdings 3" panose="05040102010807070707" pitchFamily="18" charset="2"/>
              <a:buChar char=""/>
              <a:tabLst>
                <a:tab pos="457200" algn="l"/>
              </a:tabLst>
            </a:pPr>
            <a:r>
              <a:rPr lang="en-US" sz="2800" b="1" dirty="0">
                <a:latin typeface="Times New Roman" panose="02020603050405020304" pitchFamily="18" charset="0"/>
                <a:ea typeface="Calibri" panose="020F0502020204030204" pitchFamily="34" charset="0"/>
                <a:cs typeface="Mangal" panose="02040503050203030202" pitchFamily="18" charset="0"/>
              </a:rPr>
              <a:t>Amendment</a:t>
            </a:r>
            <a:r>
              <a:rPr lang="en-US" sz="2800" b="1" dirty="0">
                <a:latin typeface="Preeti" pitchFamily="2" charset="0"/>
                <a:ea typeface="Calibri" panose="020F0502020204030204" pitchFamily="34" charset="0"/>
                <a:cs typeface="Mangal" panose="02040503050203030202" pitchFamily="18" charset="0"/>
              </a:rPr>
              <a:t> ;+</a:t>
            </a:r>
            <a:r>
              <a:rPr lang="en-US" sz="2800" b="1" dirty="0" err="1">
                <a:latin typeface="Preeti" pitchFamily="2" charset="0"/>
                <a:ea typeface="Calibri" panose="020F0502020204030204" pitchFamily="34" charset="0"/>
                <a:cs typeface="Mangal" panose="02040503050203030202" pitchFamily="18" charset="0"/>
              </a:rPr>
              <a:t>zf</a:t>
            </a:r>
            <a:r>
              <a:rPr lang="en-US" sz="2800" b="1" dirty="0">
                <a:latin typeface="Preeti" pitchFamily="2" charset="0"/>
                <a:ea typeface="Calibri" panose="020F0502020204030204" pitchFamily="34" charset="0"/>
                <a:cs typeface="Mangal" panose="02040503050203030202" pitchFamily="18" charset="0"/>
              </a:rPr>
              <a:t>]</a:t>
            </a:r>
            <a:r>
              <a:rPr lang="en-US" sz="2800" b="1" dirty="0" err="1">
                <a:latin typeface="Preeti" pitchFamily="2" charset="0"/>
                <a:ea typeface="Calibri" panose="020F0502020204030204" pitchFamily="34" charset="0"/>
                <a:cs typeface="Mangal" panose="02040503050203030202" pitchFamily="18" charset="0"/>
              </a:rPr>
              <a:t>wg</a:t>
            </a:r>
            <a:r>
              <a:rPr lang="en-US" sz="2800" b="1" dirty="0">
                <a:latin typeface="Preeti" pitchFamily="2" charset="0"/>
                <a:ea typeface="Calibri" panose="020F0502020204030204" pitchFamily="34" charset="0"/>
                <a:cs typeface="Mangal" panose="02040503050203030202" pitchFamily="18" charset="0"/>
              </a:rPr>
              <a:t> </a:t>
            </a:r>
            <a:r>
              <a:rPr lang="en-US" sz="2800" b="1" dirty="0" err="1">
                <a:latin typeface="Preeti" pitchFamily="2" charset="0"/>
                <a:ea typeface="Calibri" panose="020F0502020204030204" pitchFamily="34" charset="0"/>
                <a:cs typeface="Mangal" panose="02040503050203030202" pitchFamily="18" charset="0"/>
              </a:rPr>
              <a:t>ug</a:t>
            </a:r>
            <a:r>
              <a:rPr lang="en-US" sz="2800" b="1" dirty="0">
                <a:latin typeface="Preeti" pitchFamily="2" charset="0"/>
                <a:ea typeface="Calibri" panose="020F0502020204030204" pitchFamily="34" charset="0"/>
                <a:cs typeface="Mangal" panose="02040503050203030202" pitchFamily="18" charset="0"/>
              </a:rPr>
              <a:t>'{</a:t>
            </a:r>
            <a:endParaRPr lang="en-US" b="1" dirty="0">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07000"/>
              </a:lnSpc>
              <a:spcBef>
                <a:spcPts val="0"/>
              </a:spcBef>
              <a:spcAft>
                <a:spcPts val="800"/>
              </a:spcAft>
              <a:buFont typeface="Wingdings 3" panose="05040102010807070707" pitchFamily="18" charset="2"/>
              <a:buChar char=""/>
              <a:tabLst>
                <a:tab pos="457200" algn="l"/>
              </a:tabLst>
            </a:pPr>
            <a:r>
              <a:rPr lang="en-US" sz="2800" b="1" dirty="0">
                <a:latin typeface="Times New Roman" panose="02020603050405020304" pitchFamily="18" charset="0"/>
                <a:ea typeface="Calibri" panose="020F0502020204030204" pitchFamily="34" charset="0"/>
                <a:cs typeface="Mangal" panose="02040503050203030202" pitchFamily="18" charset="0"/>
              </a:rPr>
              <a:t>Commit or Refer</a:t>
            </a:r>
            <a:r>
              <a:rPr lang="en-US" sz="2800" b="1" dirty="0">
                <a:latin typeface="Preeti" pitchFamily="2" charset="0"/>
                <a:ea typeface="Calibri" panose="020F0502020204030204" pitchFamily="34" charset="0"/>
                <a:cs typeface="Mangal" panose="02040503050203030202" pitchFamily="18" charset="0"/>
              </a:rPr>
              <a:t> ;</a:t>
            </a:r>
            <a:r>
              <a:rPr lang="en-US" sz="2800" b="1" dirty="0" err="1">
                <a:latin typeface="Preeti" pitchFamily="2" charset="0"/>
                <a:ea typeface="Calibri" panose="020F0502020204030204" pitchFamily="34" charset="0"/>
                <a:cs typeface="Mangal" panose="02040503050203030202" pitchFamily="18" charset="0"/>
              </a:rPr>
              <a:t>ldltnfO</a:t>
            </a:r>
            <a:r>
              <a:rPr lang="en-US" sz="2800" b="1" dirty="0">
                <a:latin typeface="Preeti" pitchFamily="2" charset="0"/>
                <a:ea typeface="Calibri" panose="020F0502020204030204" pitchFamily="34" charset="0"/>
                <a:cs typeface="Mangal" panose="02040503050203030202" pitchFamily="18" charset="0"/>
              </a:rPr>
              <a:t>{ x:tfGt/0f </a:t>
            </a:r>
            <a:r>
              <a:rPr lang="en-US" sz="2800" b="1" dirty="0" err="1">
                <a:latin typeface="Preeti" pitchFamily="2" charset="0"/>
                <a:ea typeface="Calibri" panose="020F0502020204030204" pitchFamily="34" charset="0"/>
                <a:cs typeface="Mangal" panose="02040503050203030202" pitchFamily="18" charset="0"/>
              </a:rPr>
              <a:t>ug</a:t>
            </a:r>
            <a:r>
              <a:rPr lang="en-US" sz="2800" b="1" dirty="0">
                <a:latin typeface="Preeti" pitchFamily="2" charset="0"/>
                <a:ea typeface="Calibri" panose="020F0502020204030204" pitchFamily="34" charset="0"/>
                <a:cs typeface="Mangal" panose="02040503050203030202" pitchFamily="18" charset="0"/>
              </a:rPr>
              <a:t>'{ .</a:t>
            </a:r>
            <a:endParaRPr lang="en-US" b="1" dirty="0">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07000"/>
              </a:lnSpc>
              <a:spcBef>
                <a:spcPts val="0"/>
              </a:spcBef>
              <a:spcAft>
                <a:spcPts val="800"/>
              </a:spcAft>
              <a:buFont typeface="Wingdings 3" panose="05040102010807070707" pitchFamily="18" charset="2"/>
              <a:buChar char=""/>
              <a:tabLst>
                <a:tab pos="457200" algn="l"/>
              </a:tabLst>
            </a:pPr>
            <a:r>
              <a:rPr lang="en-US" sz="2800" b="1" dirty="0" err="1">
                <a:latin typeface="Times New Roman" panose="02020603050405020304" pitchFamily="18" charset="0"/>
                <a:ea typeface="Calibri" panose="020F0502020204030204" pitchFamily="34" charset="0"/>
                <a:cs typeface="Mangal" panose="02040503050203030202" pitchFamily="18" charset="0"/>
              </a:rPr>
              <a:t>Postpend</a:t>
            </a:r>
            <a:r>
              <a:rPr lang="en-US" sz="2800" b="1" dirty="0">
                <a:latin typeface="Times New Roman" panose="02020603050405020304" pitchFamily="18" charset="0"/>
                <a:ea typeface="Calibri" panose="020F0502020204030204" pitchFamily="34" charset="0"/>
                <a:cs typeface="Mangal" panose="02040503050203030202" pitchFamily="18" charset="0"/>
              </a:rPr>
              <a:t>  to the certain time (Or Definitely)</a:t>
            </a:r>
            <a:r>
              <a:rPr lang="en-US" sz="2800" b="1" dirty="0">
                <a:latin typeface="Preeti" pitchFamily="2" charset="0"/>
                <a:ea typeface="Calibri" panose="020F0502020204030204" pitchFamily="34" charset="0"/>
                <a:cs typeface="Mangal" panose="02040503050203030202" pitchFamily="18" charset="0"/>
              </a:rPr>
              <a:t> s]</a:t>
            </a:r>
            <a:r>
              <a:rPr lang="en-US" sz="2800" b="1" dirty="0" err="1">
                <a:latin typeface="Preeti" pitchFamily="2" charset="0"/>
                <a:ea typeface="Calibri" panose="020F0502020204030204" pitchFamily="34" charset="0"/>
                <a:cs typeface="Mangal" panose="02040503050203030202" pitchFamily="18" charset="0"/>
              </a:rPr>
              <a:t>xL</a:t>
            </a:r>
            <a:r>
              <a:rPr lang="en-US" sz="2800" b="1" dirty="0">
                <a:latin typeface="Preeti" pitchFamily="2" charset="0"/>
                <a:ea typeface="Calibri" panose="020F0502020204030204" pitchFamily="34" charset="0"/>
                <a:cs typeface="Mangal" panose="02040503050203030202" pitchFamily="18" charset="0"/>
              </a:rPr>
              <a:t> ;</a:t>
            </a:r>
            <a:r>
              <a:rPr lang="en-US" sz="2800" b="1" dirty="0" err="1">
                <a:latin typeface="Preeti" pitchFamily="2" charset="0"/>
                <a:ea typeface="Calibri" panose="020F0502020204030204" pitchFamily="34" charset="0"/>
                <a:cs typeface="Mangal" panose="02040503050203030202" pitchFamily="18" charset="0"/>
              </a:rPr>
              <a:t>dosf</a:t>
            </a:r>
            <a:r>
              <a:rPr lang="en-US" sz="2800" b="1" dirty="0">
                <a:latin typeface="Preeti" pitchFamily="2" charset="0"/>
                <a:ea typeface="Calibri" panose="020F0502020204030204" pitchFamily="34" charset="0"/>
                <a:cs typeface="Mangal" panose="02040503050203030202" pitchFamily="18" charset="0"/>
              </a:rPr>
              <a:t>] </a:t>
            </a:r>
            <a:r>
              <a:rPr lang="en-US" sz="2800" b="1" dirty="0" err="1">
                <a:latin typeface="Preeti" pitchFamily="2" charset="0"/>
                <a:ea typeface="Calibri" panose="020F0502020204030204" pitchFamily="34" charset="0"/>
                <a:cs typeface="Mangal" panose="02040503050203030202" pitchFamily="18" charset="0"/>
              </a:rPr>
              <a:t>nflu</a:t>
            </a:r>
            <a:r>
              <a:rPr lang="en-US" sz="2800" b="1" dirty="0">
                <a:latin typeface="Preeti" pitchFamily="2" charset="0"/>
                <a:ea typeface="Calibri" panose="020F0502020204030204" pitchFamily="34" charset="0"/>
                <a:cs typeface="Mangal" panose="02040503050203030202" pitchFamily="18" charset="0"/>
              </a:rPr>
              <a:t> ;</a:t>
            </a:r>
            <a:r>
              <a:rPr lang="en-US" sz="2800" b="1" dirty="0" err="1">
                <a:latin typeface="Preeti" pitchFamily="2" charset="0"/>
                <a:ea typeface="Calibri" panose="020F0502020204030204" pitchFamily="34" charset="0"/>
                <a:cs typeface="Mangal" panose="02040503050203030202" pitchFamily="18" charset="0"/>
              </a:rPr>
              <a:t>fg</a:t>
            </a:r>
            <a:r>
              <a:rPr lang="en-US" sz="2800" b="1" dirty="0">
                <a:latin typeface="Preeti" pitchFamily="2" charset="0"/>
                <a:ea typeface="Calibri" panose="020F0502020204030204" pitchFamily="34" charset="0"/>
                <a:cs typeface="Mangal" panose="02040503050203030202" pitchFamily="18" charset="0"/>
              </a:rPr>
              <a:t>]{ .</a:t>
            </a:r>
            <a:endParaRPr lang="en-US" b="1" dirty="0">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07000"/>
              </a:lnSpc>
              <a:spcBef>
                <a:spcPts val="0"/>
              </a:spcBef>
              <a:spcAft>
                <a:spcPts val="800"/>
              </a:spcAft>
              <a:buFont typeface="Wingdings 3" panose="05040102010807070707" pitchFamily="18" charset="2"/>
              <a:buChar char=""/>
              <a:tabLst>
                <a:tab pos="457200" algn="l"/>
              </a:tabLst>
            </a:pPr>
            <a:r>
              <a:rPr lang="en-US" sz="2800" b="1" dirty="0">
                <a:latin typeface="Times New Roman" panose="02020603050405020304" pitchFamily="18" charset="0"/>
                <a:ea typeface="Calibri" panose="020F0502020204030204" pitchFamily="34" charset="0"/>
                <a:cs typeface="Mangal" panose="02040503050203030202" pitchFamily="18" charset="0"/>
              </a:rPr>
              <a:t>Limit or extend Limits of  debate</a:t>
            </a:r>
            <a:r>
              <a:rPr lang="en-US" sz="2800" b="1" dirty="0">
                <a:latin typeface="Preeti" pitchFamily="2" charset="0"/>
                <a:ea typeface="Calibri" panose="020F0502020204030204" pitchFamily="34" charset="0"/>
                <a:cs typeface="Mangal" panose="02040503050203030202" pitchFamily="18" charset="0"/>
              </a:rPr>
              <a:t> ax; </a:t>
            </a:r>
            <a:r>
              <a:rPr lang="en-US" sz="2800" b="1" dirty="0" err="1">
                <a:latin typeface="Preeti" pitchFamily="2" charset="0"/>
                <a:ea typeface="Calibri" panose="020F0502020204030204" pitchFamily="34" charset="0"/>
                <a:cs typeface="Mangal" panose="02040503050203030202" pitchFamily="18" charset="0"/>
              </a:rPr>
              <a:t>l;ldt</a:t>
            </a:r>
            <a:r>
              <a:rPr lang="en-US" sz="2800" b="1" dirty="0">
                <a:latin typeface="Preeti" pitchFamily="2" charset="0"/>
                <a:ea typeface="Calibri" panose="020F0502020204030204" pitchFamily="34" charset="0"/>
                <a:cs typeface="Mangal" panose="02040503050203030202" pitchFamily="18" charset="0"/>
              </a:rPr>
              <a:t> </a:t>
            </a:r>
            <a:r>
              <a:rPr lang="en-US" sz="2800" b="1" dirty="0" err="1">
                <a:latin typeface="Preeti" pitchFamily="2" charset="0"/>
                <a:ea typeface="Calibri" panose="020F0502020204030204" pitchFamily="34" charset="0"/>
                <a:cs typeface="Mangal" panose="02040503050203030202" pitchFamily="18" charset="0"/>
              </a:rPr>
              <a:t>jf</a:t>
            </a:r>
            <a:r>
              <a:rPr lang="en-US" sz="2800" b="1" dirty="0">
                <a:latin typeface="Preeti" pitchFamily="2" charset="0"/>
                <a:ea typeface="Calibri" panose="020F0502020204030204" pitchFamily="34" charset="0"/>
                <a:cs typeface="Mangal" panose="02040503050203030202" pitchFamily="18" charset="0"/>
              </a:rPr>
              <a:t> al9 </a:t>
            </a:r>
            <a:r>
              <a:rPr lang="en-US" sz="2800" b="1" dirty="0" err="1">
                <a:latin typeface="Preeti" pitchFamily="2" charset="0"/>
                <a:ea typeface="Calibri" panose="020F0502020204030204" pitchFamily="34" charset="0"/>
                <a:cs typeface="Mangal" panose="02040503050203030202" pitchFamily="18" charset="0"/>
              </a:rPr>
              <a:t>ug</a:t>
            </a:r>
            <a:r>
              <a:rPr lang="en-US" sz="2800" b="1" dirty="0">
                <a:latin typeface="Preeti" pitchFamily="2" charset="0"/>
                <a:ea typeface="Calibri" panose="020F0502020204030204" pitchFamily="34" charset="0"/>
                <a:cs typeface="Mangal" panose="02040503050203030202" pitchFamily="18" charset="0"/>
              </a:rPr>
              <a:t>'{ .</a:t>
            </a:r>
            <a:endParaRPr lang="en-US" b="1" dirty="0">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07000"/>
              </a:lnSpc>
              <a:spcBef>
                <a:spcPts val="0"/>
              </a:spcBef>
              <a:spcAft>
                <a:spcPts val="800"/>
              </a:spcAft>
              <a:buFont typeface="Wingdings 3" panose="05040102010807070707" pitchFamily="18" charset="2"/>
              <a:buChar char=""/>
              <a:tabLst>
                <a:tab pos="457200" algn="l"/>
              </a:tabLst>
            </a:pPr>
            <a:r>
              <a:rPr lang="en-US" sz="2800" b="1" dirty="0">
                <a:latin typeface="Times New Roman" panose="02020603050405020304" pitchFamily="18" charset="0"/>
                <a:ea typeface="Calibri" panose="020F0502020204030204" pitchFamily="34" charset="0"/>
                <a:cs typeface="Mangal" panose="02040503050203030202" pitchFamily="18" charset="0"/>
              </a:rPr>
              <a:t>Previous question</a:t>
            </a:r>
            <a:r>
              <a:rPr lang="en-US" sz="2800" b="1" dirty="0">
                <a:latin typeface="Preeti" pitchFamily="2" charset="0"/>
                <a:ea typeface="Calibri" panose="020F0502020204030204" pitchFamily="34" charset="0"/>
                <a:cs typeface="Mangal" panose="02040503050203030202" pitchFamily="18" charset="0"/>
              </a:rPr>
              <a:t> </a:t>
            </a:r>
            <a:r>
              <a:rPr lang="en-US" sz="2800" b="1" dirty="0" err="1">
                <a:latin typeface="Preeti" pitchFamily="2" charset="0"/>
                <a:ea typeface="Calibri" panose="020F0502020204030204" pitchFamily="34" charset="0"/>
                <a:cs typeface="Mangal" panose="02040503050203030202" pitchFamily="18" charset="0"/>
              </a:rPr>
              <a:t>klxnf</a:t>
            </a:r>
            <a:r>
              <a:rPr lang="en-US" sz="2800" b="1" dirty="0">
                <a:latin typeface="Preeti" pitchFamily="2" charset="0"/>
                <a:ea typeface="Calibri" panose="020F0502020204030204" pitchFamily="34" charset="0"/>
                <a:cs typeface="Mangal" panose="02040503050203030202" pitchFamily="18" charset="0"/>
              </a:rPr>
              <a:t> </a:t>
            </a:r>
            <a:r>
              <a:rPr lang="en-US" sz="2800" b="1" dirty="0" err="1">
                <a:latin typeface="Preeti" pitchFamily="2" charset="0"/>
                <a:ea typeface="Calibri" panose="020F0502020204030204" pitchFamily="34" charset="0"/>
                <a:cs typeface="Mangal" panose="02040503050203030202" pitchFamily="18" charset="0"/>
              </a:rPr>
              <a:t>sf</a:t>
            </a:r>
            <a:r>
              <a:rPr lang="en-US" sz="2800" b="1" dirty="0">
                <a:latin typeface="Preeti" pitchFamily="2" charset="0"/>
                <a:ea typeface="Calibri" panose="020F0502020204030204" pitchFamily="34" charset="0"/>
                <a:cs typeface="Mangal" panose="02040503050203030202" pitchFamily="18" charset="0"/>
              </a:rPr>
              <a:t>] </a:t>
            </a:r>
            <a:r>
              <a:rPr lang="en-US" sz="2800" b="1" dirty="0" err="1">
                <a:latin typeface="Preeti" pitchFamily="2" charset="0"/>
                <a:ea typeface="Calibri" panose="020F0502020204030204" pitchFamily="34" charset="0"/>
                <a:cs typeface="Mangal" panose="02040503050203030202" pitchFamily="18" charset="0"/>
              </a:rPr>
              <a:t>k|Zg</a:t>
            </a:r>
            <a:r>
              <a:rPr lang="en-US" sz="2800" b="1" dirty="0">
                <a:latin typeface="Preeti" pitchFamily="2" charset="0"/>
                <a:ea typeface="Calibri" panose="020F0502020204030204" pitchFamily="34" charset="0"/>
                <a:cs typeface="Mangal" panose="02040503050203030202" pitchFamily="18" charset="0"/>
              </a:rPr>
              <a:t> </a:t>
            </a:r>
            <a:r>
              <a:rPr lang="en-US" sz="2800" b="1" dirty="0" err="1">
                <a:latin typeface="Preeti" pitchFamily="2" charset="0"/>
                <a:ea typeface="Calibri" panose="020F0502020204030204" pitchFamily="34" charset="0"/>
                <a:cs typeface="Mangal" panose="02040503050203030202" pitchFamily="18" charset="0"/>
              </a:rPr>
              <a:t>ug</a:t>
            </a:r>
            <a:r>
              <a:rPr lang="en-US" sz="2800" b="1" dirty="0">
                <a:latin typeface="Preeti" pitchFamily="2" charset="0"/>
                <a:ea typeface="Calibri" panose="020F0502020204030204" pitchFamily="34" charset="0"/>
                <a:cs typeface="Mangal" panose="02040503050203030202" pitchFamily="18" charset="0"/>
              </a:rPr>
              <a:t>'{ .</a:t>
            </a:r>
            <a:endParaRPr lang="en-US" b="1" dirty="0">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07000"/>
              </a:lnSpc>
              <a:spcBef>
                <a:spcPts val="0"/>
              </a:spcBef>
              <a:spcAft>
                <a:spcPts val="800"/>
              </a:spcAft>
              <a:buFont typeface="Wingdings 3" panose="05040102010807070707" pitchFamily="18" charset="2"/>
              <a:buChar char=""/>
              <a:tabLst>
                <a:tab pos="457200" algn="l"/>
              </a:tabLst>
            </a:pPr>
            <a:r>
              <a:rPr lang="en-US" sz="2800" b="1" dirty="0">
                <a:latin typeface="Times New Roman" panose="02020603050405020304" pitchFamily="18" charset="0"/>
                <a:ea typeface="Calibri" panose="020F0502020204030204" pitchFamily="34" charset="0"/>
                <a:cs typeface="Mangal" panose="02040503050203030202" pitchFamily="18" charset="0"/>
              </a:rPr>
              <a:t>Lay on the table</a:t>
            </a:r>
            <a:r>
              <a:rPr lang="en-US" sz="2800" b="1" dirty="0">
                <a:latin typeface="Preeti" pitchFamily="2" charset="0"/>
                <a:ea typeface="Calibri" panose="020F0502020204030204" pitchFamily="34" charset="0"/>
                <a:cs typeface="Mangal" panose="02040503050203030202" pitchFamily="18" charset="0"/>
              </a:rPr>
              <a:t> </a:t>
            </a:r>
            <a:r>
              <a:rPr lang="en-US" sz="2800" b="1" dirty="0" err="1">
                <a:latin typeface="Preeti" pitchFamily="2" charset="0"/>
                <a:ea typeface="Calibri" panose="020F0502020204030204" pitchFamily="34" charset="0"/>
                <a:cs typeface="Mangal" panose="02040503050203030202" pitchFamily="18" charset="0"/>
              </a:rPr>
              <a:t>yfFlt</a:t>
            </a:r>
            <a:r>
              <a:rPr lang="en-US" sz="2800" b="1" dirty="0">
                <a:latin typeface="Preeti" pitchFamily="2" charset="0"/>
                <a:ea typeface="Calibri" panose="020F0502020204030204" pitchFamily="34" charset="0"/>
                <a:cs typeface="Mangal" panose="02040503050203030202" pitchFamily="18" charset="0"/>
              </a:rPr>
              <a:t> /</a:t>
            </a:r>
            <a:r>
              <a:rPr lang="en-US" sz="2800" b="1" dirty="0" err="1">
                <a:latin typeface="Preeti" pitchFamily="2" charset="0"/>
                <a:ea typeface="Calibri" panose="020F0502020204030204" pitchFamily="34" charset="0"/>
                <a:cs typeface="Mangal" panose="02040503050203030202" pitchFamily="18" charset="0"/>
              </a:rPr>
              <a:t>fVg</a:t>
            </a:r>
            <a:r>
              <a:rPr lang="en-US" sz="2800" b="1" dirty="0">
                <a:latin typeface="Preeti" pitchFamily="2" charset="0"/>
                <a:ea typeface="Calibri" panose="020F0502020204030204" pitchFamily="34" charset="0"/>
                <a:cs typeface="Mangal" panose="02040503050203030202" pitchFamily="18" charset="0"/>
              </a:rPr>
              <a:t>' .    </a:t>
            </a:r>
            <a:endParaRPr lang="en-US" b="1" dirty="0">
              <a:latin typeface="Calibri" panose="020F0502020204030204" pitchFamily="34" charset="0"/>
              <a:ea typeface="Calibri" panose="020F0502020204030204" pitchFamily="34" charset="0"/>
              <a:cs typeface="Mangal" panose="02040503050203030202" pitchFamily="18" charset="0"/>
            </a:endParaRPr>
          </a:p>
        </p:txBody>
      </p:sp>
      <p:sp>
        <p:nvSpPr>
          <p:cNvPr id="12" name="Rounded Rectangle 11"/>
          <p:cNvSpPr/>
          <p:nvPr/>
        </p:nvSpPr>
        <p:spPr>
          <a:xfrm>
            <a:off x="0" y="13447"/>
            <a:ext cx="3292889" cy="540088"/>
          </a:xfrm>
          <a:prstGeom prst="roundRect">
            <a:avLst/>
          </a:prstGeom>
          <a:solidFill>
            <a:srgbClr val="CDAE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 y="-31240"/>
            <a:ext cx="3292889" cy="584775"/>
          </a:xfrm>
          <a:prstGeom prst="rect">
            <a:avLst/>
          </a:prstGeom>
        </p:spPr>
        <p:txBody>
          <a:bodyPr wrap="none">
            <a:spAutoFit/>
          </a:bodyPr>
          <a:lstStyle/>
          <a:p>
            <a:r>
              <a:rPr lang="en-US" sz="3200" b="1" dirty="0">
                <a:solidFill>
                  <a:srgbClr val="002060"/>
                </a:solidFill>
                <a:latin typeface="Arial" panose="020B0604020202020204" pitchFamily="34" charset="0"/>
                <a:ea typeface="Times New Roman" panose="02020603050405020304" pitchFamily="18" charset="0"/>
                <a:cs typeface="Mangal" panose="02040503050203030202" pitchFamily="18" charset="0"/>
              </a:rPr>
              <a:t>Types of Motion</a:t>
            </a:r>
            <a:endParaRPr lang="en-US" sz="3200"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2637" y="182816"/>
            <a:ext cx="1469363" cy="807362"/>
          </a:xfrm>
          <a:prstGeom prst="rect">
            <a:avLst/>
          </a:prstGeom>
        </p:spPr>
      </p:pic>
    </p:spTree>
    <p:extLst>
      <p:ext uri="{BB962C8B-B14F-4D97-AF65-F5344CB8AC3E}">
        <p14:creationId xmlns:p14="http://schemas.microsoft.com/office/powerpoint/2010/main" val="2836073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a:xfrm>
            <a:off x="3193143" y="2612571"/>
            <a:ext cx="4905828"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7030A0"/>
                </a:solidFill>
                <a:latin typeface="Arial Rounded MT Bold" panose="020F0704030504030204" pitchFamily="34" charset="0"/>
              </a:rPr>
              <a:t>Incidental Motion</a:t>
            </a:r>
          </a:p>
        </p:txBody>
      </p:sp>
      <p:sp>
        <p:nvSpPr>
          <p:cNvPr id="11" name="Oval 10"/>
          <p:cNvSpPr/>
          <p:nvPr/>
        </p:nvSpPr>
        <p:spPr>
          <a:xfrm>
            <a:off x="-921124" y="1677463"/>
            <a:ext cx="3442447" cy="398139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rgbClr val="FFFF00"/>
              </a:solidFill>
              <a:latin typeface="Bahnschrift" panose="020B0502040204020203" pitchFamily="34" charset="0"/>
            </a:endParaRPr>
          </a:p>
        </p:txBody>
      </p:sp>
      <p:sp>
        <p:nvSpPr>
          <p:cNvPr id="14" name="Oval 13"/>
          <p:cNvSpPr/>
          <p:nvPr/>
        </p:nvSpPr>
        <p:spPr>
          <a:xfrm>
            <a:off x="-1129552" y="1452281"/>
            <a:ext cx="3859305" cy="439718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73540" y="1305423"/>
            <a:ext cx="318886" cy="36285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451646" y="1496034"/>
            <a:ext cx="318886" cy="36285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64288" y="2847355"/>
            <a:ext cx="318886" cy="3628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96947" y="4605286"/>
            <a:ext cx="318886" cy="36285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383139" y="5530366"/>
            <a:ext cx="318886" cy="36285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0743" y="2740318"/>
            <a:ext cx="2220686" cy="1204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FF00"/>
                </a:solidFill>
                <a:latin typeface="Bahnschrift Condensed" panose="020B0502040204020203" pitchFamily="34" charset="0"/>
              </a:rPr>
              <a:t>Types of </a:t>
            </a:r>
          </a:p>
          <a:p>
            <a:pPr algn="ctr"/>
            <a:r>
              <a:rPr lang="en-US" sz="4000" b="1" dirty="0">
                <a:solidFill>
                  <a:srgbClr val="FFFF00"/>
                </a:solidFill>
                <a:latin typeface="Bahnschrift Condensed" panose="020B0502040204020203" pitchFamily="34" charset="0"/>
              </a:rPr>
              <a:t>Motion</a:t>
            </a:r>
          </a:p>
        </p:txBody>
      </p:sp>
      <p:sp>
        <p:nvSpPr>
          <p:cNvPr id="2" name="Rectangle 1"/>
          <p:cNvSpPr/>
          <p:nvPr/>
        </p:nvSpPr>
        <p:spPr>
          <a:xfrm>
            <a:off x="2938181" y="3365351"/>
            <a:ext cx="8113486" cy="2857192"/>
          </a:xfrm>
          <a:prstGeom prst="rect">
            <a:avLst/>
          </a:prstGeom>
        </p:spPr>
        <p:txBody>
          <a:bodyPr wrap="square">
            <a:spAutoFit/>
          </a:bodyPr>
          <a:lstStyle/>
          <a:p>
            <a:pPr marL="800100" lvl="1" indent="-342900" algn="just">
              <a:lnSpc>
                <a:spcPct val="115000"/>
              </a:lnSpc>
              <a:spcAft>
                <a:spcPts val="1000"/>
              </a:spcAft>
              <a:buFont typeface="+mj-lt"/>
              <a:buAutoNum type="arabicPeriod"/>
            </a:pPr>
            <a:r>
              <a:rPr lang="en-US" sz="2000" b="1" dirty="0">
                <a:latin typeface="Corbel" panose="020B0503020204020204" pitchFamily="34" charset="0"/>
                <a:ea typeface="Times New Roman" panose="02020603050405020304" pitchFamily="18" charset="0"/>
                <a:cs typeface="Mangal" panose="02040503050203030202" pitchFamily="18" charset="0"/>
              </a:rPr>
              <a:t>Point of Order </a:t>
            </a:r>
          </a:p>
          <a:p>
            <a:pPr marL="800100" lvl="1" indent="-342900" algn="just">
              <a:lnSpc>
                <a:spcPct val="115000"/>
              </a:lnSpc>
              <a:spcAft>
                <a:spcPts val="1000"/>
              </a:spcAft>
              <a:buFont typeface="+mj-lt"/>
              <a:buAutoNum type="arabicPeriod"/>
            </a:pPr>
            <a:r>
              <a:rPr lang="en-US" sz="2000" b="1" dirty="0">
                <a:latin typeface="Corbel" panose="020B0503020204020204" pitchFamily="34" charset="0"/>
                <a:ea typeface="Times New Roman" panose="02020603050405020304" pitchFamily="18" charset="0"/>
                <a:cs typeface="Mangal" panose="02040503050203030202" pitchFamily="18" charset="0"/>
              </a:rPr>
              <a:t>Appeal </a:t>
            </a:r>
          </a:p>
          <a:p>
            <a:pPr marL="800100" lvl="1" indent="-342900" algn="just">
              <a:lnSpc>
                <a:spcPct val="115000"/>
              </a:lnSpc>
              <a:spcAft>
                <a:spcPts val="1000"/>
              </a:spcAft>
              <a:buFont typeface="+mj-lt"/>
              <a:buAutoNum type="arabicPeriod"/>
            </a:pPr>
            <a:r>
              <a:rPr lang="en-US" sz="2000" b="1" dirty="0">
                <a:latin typeface="Corbel" panose="020B0503020204020204" pitchFamily="34" charset="0"/>
                <a:ea typeface="Times New Roman" panose="02020603050405020304" pitchFamily="18" charset="0"/>
                <a:cs typeface="Mangal" panose="02040503050203030202" pitchFamily="18" charset="0"/>
              </a:rPr>
              <a:t>Suspend the Rules </a:t>
            </a:r>
            <a:endParaRPr lang="en-US" sz="2000" b="1" dirty="0">
              <a:latin typeface="Calibri" panose="020F0502020204030204" pitchFamily="34" charset="0"/>
              <a:ea typeface="Times New Roman" panose="02020603050405020304" pitchFamily="18" charset="0"/>
              <a:cs typeface="Mangal" panose="02040503050203030202" pitchFamily="18" charset="0"/>
            </a:endParaRPr>
          </a:p>
          <a:p>
            <a:pPr marL="800100" lvl="1" indent="-342900" algn="just">
              <a:lnSpc>
                <a:spcPct val="115000"/>
              </a:lnSpc>
              <a:spcAft>
                <a:spcPts val="1000"/>
              </a:spcAft>
              <a:buFont typeface="+mj-lt"/>
              <a:buAutoNum type="arabicPeriod"/>
            </a:pPr>
            <a:r>
              <a:rPr lang="en-US" sz="2000" b="1" dirty="0">
                <a:latin typeface="Calibri" panose="020F0502020204030204" pitchFamily="34" charset="0"/>
                <a:ea typeface="Times New Roman" panose="02020603050405020304" pitchFamily="18" charset="0"/>
                <a:cs typeface="Mangal" panose="02040503050203030202" pitchFamily="18" charset="0"/>
              </a:rPr>
              <a:t>Objection to the Consideration of the Question</a:t>
            </a:r>
            <a:endParaRPr lang="en-US" sz="2000" b="1" dirty="0">
              <a:latin typeface="Corbel" panose="020B0503020204020204" pitchFamily="34" charset="0"/>
              <a:ea typeface="Times New Roman" panose="02020603050405020304" pitchFamily="18" charset="0"/>
              <a:cs typeface="Mangal" panose="02040503050203030202" pitchFamily="18" charset="0"/>
            </a:endParaRPr>
          </a:p>
          <a:p>
            <a:pPr marL="800100" lvl="1" indent="-342900" algn="just">
              <a:lnSpc>
                <a:spcPct val="115000"/>
              </a:lnSpc>
              <a:spcAft>
                <a:spcPts val="1000"/>
              </a:spcAft>
              <a:buFont typeface="+mj-lt"/>
              <a:buAutoNum type="arabicPeriod"/>
            </a:pPr>
            <a:r>
              <a:rPr lang="en-US" sz="2000" b="1" dirty="0">
                <a:latin typeface="Corbel" panose="020B0503020204020204" pitchFamily="34" charset="0"/>
                <a:ea typeface="Times New Roman" panose="02020603050405020304" pitchFamily="18" charset="0"/>
                <a:cs typeface="Mangal" panose="02040503050203030202" pitchFamily="18" charset="0"/>
              </a:rPr>
              <a:t>Division of Question </a:t>
            </a:r>
          </a:p>
          <a:p>
            <a:pPr marL="800100" lvl="1" indent="-342900" algn="just">
              <a:lnSpc>
                <a:spcPct val="115000"/>
              </a:lnSpc>
              <a:spcAft>
                <a:spcPts val="1000"/>
              </a:spcAft>
              <a:buFont typeface="+mj-lt"/>
              <a:buAutoNum type="arabicPeriod"/>
            </a:pPr>
            <a:r>
              <a:rPr lang="en-US" sz="2000" b="1" dirty="0">
                <a:latin typeface="Calibri" panose="020F0502020204030204" pitchFamily="34" charset="0"/>
                <a:ea typeface="Times New Roman" panose="02020603050405020304" pitchFamily="18" charset="0"/>
                <a:cs typeface="Mangal" panose="02040503050203030202" pitchFamily="18" charset="0"/>
              </a:rPr>
              <a:t>Consideration by Paragraph or Seriatim</a:t>
            </a:r>
            <a:endParaRPr lang="en-US" sz="2000" b="1" dirty="0">
              <a:latin typeface="Corbel" panose="020B0503020204020204" pitchFamily="34" charset="0"/>
              <a:ea typeface="Times New Roman" panose="02020603050405020304" pitchFamily="18" charset="0"/>
              <a:cs typeface="Mangal" panose="02040503050203030202" pitchFamily="18" charset="0"/>
            </a:endParaRPr>
          </a:p>
        </p:txBody>
      </p:sp>
      <p:sp>
        <p:nvSpPr>
          <p:cNvPr id="12" name="Rounded Rectangle 11"/>
          <p:cNvSpPr/>
          <p:nvPr/>
        </p:nvSpPr>
        <p:spPr>
          <a:xfrm>
            <a:off x="0" y="0"/>
            <a:ext cx="3292889" cy="540088"/>
          </a:xfrm>
          <a:prstGeom prst="roundRect">
            <a:avLst/>
          </a:prstGeom>
          <a:solidFill>
            <a:srgbClr val="CDAE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 y="-44687"/>
            <a:ext cx="3292889" cy="584775"/>
          </a:xfrm>
          <a:prstGeom prst="rect">
            <a:avLst/>
          </a:prstGeom>
        </p:spPr>
        <p:txBody>
          <a:bodyPr wrap="none">
            <a:spAutoFit/>
          </a:bodyPr>
          <a:lstStyle/>
          <a:p>
            <a:r>
              <a:rPr lang="en-US" sz="3200" b="1" dirty="0">
                <a:solidFill>
                  <a:srgbClr val="002060"/>
                </a:solidFill>
                <a:latin typeface="Arial" panose="020B0604020202020204" pitchFamily="34" charset="0"/>
                <a:ea typeface="Times New Roman" panose="02020603050405020304" pitchFamily="18" charset="0"/>
                <a:cs typeface="Mangal" panose="02040503050203030202" pitchFamily="18" charset="0"/>
              </a:rPr>
              <a:t>Types of Motion</a:t>
            </a:r>
            <a:endParaRPr lang="en-US" sz="3200"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2637" y="182816"/>
            <a:ext cx="1469363" cy="807362"/>
          </a:xfrm>
          <a:prstGeom prst="rect">
            <a:avLst/>
          </a:prstGeom>
        </p:spPr>
      </p:pic>
    </p:spTree>
    <p:extLst>
      <p:ext uri="{BB962C8B-B14F-4D97-AF65-F5344CB8AC3E}">
        <p14:creationId xmlns:p14="http://schemas.microsoft.com/office/powerpoint/2010/main" val="60925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a:xfrm>
            <a:off x="3193143" y="2612571"/>
            <a:ext cx="4905828"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7030A0"/>
                </a:solidFill>
                <a:latin typeface="Arial Rounded MT Bold" panose="020F0704030504030204" pitchFamily="34" charset="0"/>
              </a:rPr>
              <a:t>Incidental Motion</a:t>
            </a:r>
          </a:p>
        </p:txBody>
      </p:sp>
      <p:sp>
        <p:nvSpPr>
          <p:cNvPr id="11" name="Oval 10"/>
          <p:cNvSpPr/>
          <p:nvPr/>
        </p:nvSpPr>
        <p:spPr>
          <a:xfrm>
            <a:off x="-921124" y="1677463"/>
            <a:ext cx="3442447" cy="398139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rgbClr val="FFFF00"/>
              </a:solidFill>
              <a:latin typeface="Bahnschrift" panose="020B0502040204020203" pitchFamily="34" charset="0"/>
            </a:endParaRPr>
          </a:p>
        </p:txBody>
      </p:sp>
      <p:sp>
        <p:nvSpPr>
          <p:cNvPr id="14" name="Oval 13"/>
          <p:cNvSpPr/>
          <p:nvPr/>
        </p:nvSpPr>
        <p:spPr>
          <a:xfrm>
            <a:off x="-1129552" y="1452281"/>
            <a:ext cx="3859305" cy="439718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73540" y="1305423"/>
            <a:ext cx="318886" cy="36285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451646" y="1496034"/>
            <a:ext cx="318886" cy="36285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64288" y="2847355"/>
            <a:ext cx="318886" cy="3628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296947" y="4605286"/>
            <a:ext cx="318886" cy="36285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383139" y="5530366"/>
            <a:ext cx="318886" cy="36285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0743" y="2740318"/>
            <a:ext cx="2220686" cy="1204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FF00"/>
                </a:solidFill>
                <a:latin typeface="Bahnschrift Condensed" panose="020B0502040204020203" pitchFamily="34" charset="0"/>
              </a:rPr>
              <a:t>Types of </a:t>
            </a:r>
          </a:p>
          <a:p>
            <a:pPr algn="ctr"/>
            <a:r>
              <a:rPr lang="en-US" sz="4000" b="1" dirty="0">
                <a:solidFill>
                  <a:srgbClr val="FFFF00"/>
                </a:solidFill>
                <a:latin typeface="Bahnschrift Condensed" panose="020B0502040204020203" pitchFamily="34" charset="0"/>
              </a:rPr>
              <a:t>Motion</a:t>
            </a:r>
          </a:p>
        </p:txBody>
      </p:sp>
      <p:sp>
        <p:nvSpPr>
          <p:cNvPr id="2" name="Rectangle 1"/>
          <p:cNvSpPr/>
          <p:nvPr/>
        </p:nvSpPr>
        <p:spPr>
          <a:xfrm>
            <a:off x="2938181" y="3365351"/>
            <a:ext cx="8113486" cy="2704010"/>
          </a:xfrm>
          <a:prstGeom prst="rect">
            <a:avLst/>
          </a:prstGeom>
        </p:spPr>
        <p:txBody>
          <a:bodyPr wrap="square">
            <a:spAutoFit/>
          </a:bodyPr>
          <a:lstStyle/>
          <a:p>
            <a:pPr lvl="1" algn="just">
              <a:lnSpc>
                <a:spcPct val="115000"/>
              </a:lnSpc>
              <a:spcAft>
                <a:spcPts val="1000"/>
              </a:spcAft>
            </a:pPr>
            <a:r>
              <a:rPr lang="en-US" sz="2400" b="1" dirty="0">
                <a:latin typeface="Corbel" panose="020B0503020204020204" pitchFamily="34" charset="0"/>
                <a:ea typeface="Times New Roman" panose="02020603050405020304" pitchFamily="18" charset="0"/>
                <a:cs typeface="Mangal" panose="02040503050203030202" pitchFamily="18" charset="0"/>
              </a:rPr>
              <a:t>7. Division of the Assembly</a:t>
            </a:r>
            <a:endParaRPr lang="en-US" sz="2400" b="1" dirty="0">
              <a:latin typeface="Calibri" panose="020F0502020204030204" pitchFamily="34" charset="0"/>
              <a:ea typeface="Times New Roman" panose="02020603050405020304" pitchFamily="18" charset="0"/>
              <a:cs typeface="Mangal" panose="02040503050203030202" pitchFamily="18" charset="0"/>
            </a:endParaRPr>
          </a:p>
          <a:p>
            <a:pPr lvl="1" algn="just">
              <a:lnSpc>
                <a:spcPct val="115000"/>
              </a:lnSpc>
              <a:spcAft>
                <a:spcPts val="1000"/>
              </a:spcAft>
            </a:pPr>
            <a:r>
              <a:rPr lang="en-US" sz="2400" b="1" dirty="0">
                <a:latin typeface="Calibri" panose="020F0502020204030204" pitchFamily="34" charset="0"/>
                <a:ea typeface="Times New Roman" panose="02020603050405020304" pitchFamily="18" charset="0"/>
                <a:cs typeface="Mangal" panose="02040503050203030202" pitchFamily="18" charset="0"/>
              </a:rPr>
              <a:t>8. Motion relating to Methods of Voting and the Poll</a:t>
            </a:r>
          </a:p>
          <a:p>
            <a:pPr lvl="1" algn="just">
              <a:lnSpc>
                <a:spcPct val="115000"/>
              </a:lnSpc>
              <a:spcAft>
                <a:spcPts val="1000"/>
              </a:spcAft>
            </a:pPr>
            <a:r>
              <a:rPr lang="en-US" sz="2400" b="1" dirty="0">
                <a:latin typeface="Calibri" panose="020F0502020204030204" pitchFamily="34" charset="0"/>
                <a:ea typeface="Times New Roman" panose="02020603050405020304" pitchFamily="18" charset="0"/>
                <a:cs typeface="Mangal" panose="02040503050203030202" pitchFamily="18" charset="0"/>
              </a:rPr>
              <a:t>9. Motions Relating to Nomination </a:t>
            </a:r>
          </a:p>
          <a:p>
            <a:pPr lvl="1" algn="just">
              <a:lnSpc>
                <a:spcPct val="115000"/>
              </a:lnSpc>
              <a:spcAft>
                <a:spcPts val="1000"/>
              </a:spcAft>
            </a:pPr>
            <a:r>
              <a:rPr lang="en-US" sz="2400" b="1" dirty="0">
                <a:latin typeface="Calibri" panose="020F0502020204030204" pitchFamily="34" charset="0"/>
                <a:ea typeface="Times New Roman" panose="02020603050405020304" pitchFamily="18" charset="0"/>
                <a:cs typeface="Mangal" panose="02040503050203030202" pitchFamily="18" charset="0"/>
              </a:rPr>
              <a:t>10. Request to Be Excused from a Duty </a:t>
            </a:r>
          </a:p>
          <a:p>
            <a:pPr lvl="1" algn="just">
              <a:lnSpc>
                <a:spcPct val="115000"/>
              </a:lnSpc>
              <a:spcAft>
                <a:spcPts val="1000"/>
              </a:spcAft>
            </a:pPr>
            <a:r>
              <a:rPr lang="en-US" sz="2400" b="1" dirty="0">
                <a:latin typeface="Calibri" panose="020F0502020204030204" pitchFamily="34" charset="0"/>
                <a:ea typeface="Times New Roman" panose="02020603050405020304" pitchFamily="18" charset="0"/>
                <a:cs typeface="Mangal" panose="02040503050203030202" pitchFamily="18" charset="0"/>
              </a:rPr>
              <a:t>11. Request and Inquiry</a:t>
            </a:r>
            <a:endParaRPr lang="en-US" sz="2400" b="1" dirty="0">
              <a:latin typeface="Corbel" panose="020B0503020204020204" pitchFamily="34" charset="0"/>
              <a:ea typeface="Times New Roman" panose="02020603050405020304" pitchFamily="18" charset="0"/>
              <a:cs typeface="Mangal" panose="02040503050203030202" pitchFamily="18" charset="0"/>
            </a:endParaRPr>
          </a:p>
        </p:txBody>
      </p:sp>
      <p:sp>
        <p:nvSpPr>
          <p:cNvPr id="12" name="Rounded Rectangle 11"/>
          <p:cNvSpPr/>
          <p:nvPr/>
        </p:nvSpPr>
        <p:spPr>
          <a:xfrm>
            <a:off x="0" y="0"/>
            <a:ext cx="3292889" cy="540088"/>
          </a:xfrm>
          <a:prstGeom prst="roundRect">
            <a:avLst/>
          </a:prstGeom>
          <a:solidFill>
            <a:srgbClr val="CDAE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 y="-44687"/>
            <a:ext cx="3292889" cy="584775"/>
          </a:xfrm>
          <a:prstGeom prst="rect">
            <a:avLst/>
          </a:prstGeom>
        </p:spPr>
        <p:txBody>
          <a:bodyPr wrap="none">
            <a:spAutoFit/>
          </a:bodyPr>
          <a:lstStyle/>
          <a:p>
            <a:r>
              <a:rPr lang="en-US" sz="3200" b="1" dirty="0">
                <a:solidFill>
                  <a:srgbClr val="002060"/>
                </a:solidFill>
                <a:latin typeface="Arial" panose="020B0604020202020204" pitchFamily="34" charset="0"/>
                <a:ea typeface="Times New Roman" panose="02020603050405020304" pitchFamily="18" charset="0"/>
                <a:cs typeface="Mangal" panose="02040503050203030202" pitchFamily="18" charset="0"/>
              </a:rPr>
              <a:t>Types of Motion</a:t>
            </a:r>
            <a:endParaRPr lang="en-US" sz="3200"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182816"/>
            <a:ext cx="1469363" cy="807362"/>
          </a:xfrm>
          <a:prstGeom prst="rect">
            <a:avLst/>
          </a:prstGeom>
        </p:spPr>
      </p:pic>
    </p:spTree>
    <p:extLst>
      <p:ext uri="{BB962C8B-B14F-4D97-AF65-F5344CB8AC3E}">
        <p14:creationId xmlns:p14="http://schemas.microsoft.com/office/powerpoint/2010/main" val="2639663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a:xfrm>
            <a:off x="3061924" y="2609153"/>
            <a:ext cx="4542971"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C00000"/>
                </a:solidFill>
                <a:latin typeface="Arial Rounded MT Bold" panose="020F0704030504030204" pitchFamily="34" charset="0"/>
              </a:rPr>
              <a:t>Privilege Motion</a:t>
            </a:r>
          </a:p>
        </p:txBody>
      </p:sp>
      <p:sp>
        <p:nvSpPr>
          <p:cNvPr id="11" name="Oval 10"/>
          <p:cNvSpPr/>
          <p:nvPr/>
        </p:nvSpPr>
        <p:spPr>
          <a:xfrm>
            <a:off x="-921124" y="1677463"/>
            <a:ext cx="3442447" cy="398139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rgbClr val="FFFF00"/>
              </a:solidFill>
              <a:latin typeface="Bahnschrift" panose="020B0502040204020203" pitchFamily="34" charset="0"/>
            </a:endParaRPr>
          </a:p>
        </p:txBody>
      </p:sp>
      <p:sp>
        <p:nvSpPr>
          <p:cNvPr id="14" name="Oval 13"/>
          <p:cNvSpPr/>
          <p:nvPr/>
        </p:nvSpPr>
        <p:spPr>
          <a:xfrm>
            <a:off x="-1129552" y="1452281"/>
            <a:ext cx="3859305" cy="439718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80463" y="1855693"/>
            <a:ext cx="318886" cy="36285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2426" y="1270852"/>
            <a:ext cx="318886" cy="36285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701800" y="1635197"/>
            <a:ext cx="318886" cy="3628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452114" y="2732525"/>
            <a:ext cx="318886" cy="36285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66095" y="4199956"/>
            <a:ext cx="318886" cy="36285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0743" y="2740318"/>
            <a:ext cx="2220686" cy="1204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FF00"/>
                </a:solidFill>
                <a:latin typeface="Bahnschrift Condensed" panose="020B0502040204020203" pitchFamily="34" charset="0"/>
              </a:rPr>
              <a:t>Types of </a:t>
            </a:r>
          </a:p>
          <a:p>
            <a:pPr algn="ctr"/>
            <a:r>
              <a:rPr lang="en-US" sz="4000" b="1" dirty="0">
                <a:solidFill>
                  <a:srgbClr val="FFFF00"/>
                </a:solidFill>
                <a:latin typeface="Bahnschrift Condensed" panose="020B0502040204020203" pitchFamily="34" charset="0"/>
              </a:rPr>
              <a:t>Motion</a:t>
            </a:r>
          </a:p>
        </p:txBody>
      </p:sp>
      <p:sp>
        <p:nvSpPr>
          <p:cNvPr id="2" name="Rectangle 1"/>
          <p:cNvSpPr/>
          <p:nvPr/>
        </p:nvSpPr>
        <p:spPr>
          <a:xfrm>
            <a:off x="2873770" y="3218753"/>
            <a:ext cx="9462249" cy="3785652"/>
          </a:xfrm>
          <a:prstGeom prst="rect">
            <a:avLst/>
          </a:prstGeom>
        </p:spPr>
        <p:txBody>
          <a:bodyPr wrap="square">
            <a:spAutoFit/>
          </a:bodyPr>
          <a:lstStyle/>
          <a:p>
            <a:pPr algn="just">
              <a:lnSpc>
                <a:spcPct val="150000"/>
              </a:lnSpc>
              <a:buFont typeface="Wingdings" pitchFamily="2" charset="2"/>
              <a:buChar char="Ø"/>
            </a:pPr>
            <a:r>
              <a:rPr lang="en-US" sz="3200" b="1" dirty="0"/>
              <a:t>Adjourn Meeting (</a:t>
            </a:r>
            <a:r>
              <a:rPr lang="ne-NP" sz="3200" b="1" dirty="0"/>
              <a:t>बैठक समापन </a:t>
            </a:r>
            <a:r>
              <a:rPr lang="en-US" sz="3200" b="1" dirty="0"/>
              <a:t>)</a:t>
            </a:r>
            <a:endParaRPr lang="ne-NP" sz="3200" dirty="0"/>
          </a:p>
          <a:p>
            <a:pPr>
              <a:lnSpc>
                <a:spcPct val="150000"/>
              </a:lnSpc>
              <a:buFont typeface="Wingdings" pitchFamily="2" charset="2"/>
              <a:buChar char="Ø"/>
            </a:pPr>
            <a:r>
              <a:rPr lang="en-US" sz="3200" b="1" dirty="0"/>
              <a:t>Time fixed of next meeting (</a:t>
            </a:r>
            <a:r>
              <a:rPr lang="ne-NP" sz="3200" b="1" dirty="0"/>
              <a:t>अर्को बैठकको मिति तय</a:t>
            </a:r>
            <a:r>
              <a:rPr lang="en-US" sz="3200" b="1" dirty="0"/>
              <a:t>)</a:t>
            </a:r>
          </a:p>
          <a:p>
            <a:pPr>
              <a:lnSpc>
                <a:spcPct val="150000"/>
              </a:lnSpc>
              <a:buFont typeface="Wingdings" pitchFamily="2" charset="2"/>
              <a:buChar char="Ø"/>
            </a:pPr>
            <a:r>
              <a:rPr lang="en-US" sz="3200" b="1" dirty="0"/>
              <a:t>Recess (</a:t>
            </a:r>
            <a:r>
              <a:rPr lang="ne-NP" sz="3200" b="1" dirty="0"/>
              <a:t> स्थगन / विश्राम </a:t>
            </a:r>
            <a:r>
              <a:rPr lang="en-US" sz="3200" dirty="0"/>
              <a:t>)</a:t>
            </a:r>
          </a:p>
          <a:p>
            <a:pPr>
              <a:lnSpc>
                <a:spcPct val="150000"/>
              </a:lnSpc>
              <a:buFont typeface="Wingdings" pitchFamily="2" charset="2"/>
              <a:buChar char="Ø"/>
            </a:pPr>
            <a:r>
              <a:rPr lang="en-US" sz="3200" b="1" dirty="0"/>
              <a:t>Question of Privileged ( </a:t>
            </a:r>
            <a:r>
              <a:rPr lang="ne-NP" sz="3200" b="1" dirty="0"/>
              <a:t>बिशेषाधिकारको प्रश्न </a:t>
            </a:r>
            <a:r>
              <a:rPr lang="en-US" sz="3200" b="1" dirty="0"/>
              <a:t>)</a:t>
            </a:r>
          </a:p>
          <a:p>
            <a:pPr>
              <a:lnSpc>
                <a:spcPct val="150000"/>
              </a:lnSpc>
              <a:buFont typeface="Wingdings" pitchFamily="2" charset="2"/>
              <a:buChar char="Ø"/>
            </a:pPr>
            <a:r>
              <a:rPr lang="en-US" sz="3200" b="1" dirty="0"/>
              <a:t>Order of the day ( </a:t>
            </a:r>
            <a:r>
              <a:rPr lang="ne-NP" sz="3200" b="1" dirty="0"/>
              <a:t>बिशेष कार्य निर्धारण</a:t>
            </a:r>
            <a:r>
              <a:rPr lang="en-US" sz="3200" b="1" dirty="0"/>
              <a:t>)</a:t>
            </a:r>
          </a:p>
        </p:txBody>
      </p:sp>
      <p:sp>
        <p:nvSpPr>
          <p:cNvPr id="12" name="Rounded Rectangle 11"/>
          <p:cNvSpPr/>
          <p:nvPr/>
        </p:nvSpPr>
        <p:spPr>
          <a:xfrm>
            <a:off x="0" y="0"/>
            <a:ext cx="3292889" cy="540088"/>
          </a:xfrm>
          <a:prstGeom prst="roundRect">
            <a:avLst/>
          </a:prstGeom>
          <a:solidFill>
            <a:srgbClr val="CDAE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 y="-44687"/>
            <a:ext cx="3292889" cy="584775"/>
          </a:xfrm>
          <a:prstGeom prst="rect">
            <a:avLst/>
          </a:prstGeom>
        </p:spPr>
        <p:txBody>
          <a:bodyPr wrap="none">
            <a:spAutoFit/>
          </a:bodyPr>
          <a:lstStyle/>
          <a:p>
            <a:r>
              <a:rPr lang="en-US" sz="3200" b="1" dirty="0">
                <a:solidFill>
                  <a:srgbClr val="002060"/>
                </a:solidFill>
                <a:latin typeface="Arial" panose="020B0604020202020204" pitchFamily="34" charset="0"/>
                <a:ea typeface="Times New Roman" panose="02020603050405020304" pitchFamily="18" charset="0"/>
                <a:cs typeface="Mangal" panose="02040503050203030202" pitchFamily="18" charset="0"/>
              </a:rPr>
              <a:t>Types of Motion</a:t>
            </a:r>
            <a:endParaRPr lang="en-US" sz="3200"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182816"/>
            <a:ext cx="1469363" cy="807362"/>
          </a:xfrm>
          <a:prstGeom prst="rect">
            <a:avLst/>
          </a:prstGeom>
        </p:spPr>
      </p:pic>
    </p:spTree>
    <p:extLst>
      <p:ext uri="{BB962C8B-B14F-4D97-AF65-F5344CB8AC3E}">
        <p14:creationId xmlns:p14="http://schemas.microsoft.com/office/powerpoint/2010/main" val="3161272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a:xfrm>
            <a:off x="2938181" y="2582368"/>
            <a:ext cx="8492352"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70C0"/>
                </a:solidFill>
                <a:latin typeface="Calibri" panose="020F0502020204030204" pitchFamily="34" charset="0"/>
                <a:ea typeface="Calibri" panose="020F0502020204030204" pitchFamily="34" charset="0"/>
                <a:cs typeface="Mangal" panose="02040503050203030202" pitchFamily="18" charset="0"/>
              </a:rPr>
              <a:t>Motion that bring a question again before the Assembly</a:t>
            </a:r>
            <a:endParaRPr lang="en-US" sz="4400" dirty="0">
              <a:solidFill>
                <a:schemeClr val="bg2">
                  <a:lumMod val="75000"/>
                </a:schemeClr>
              </a:solidFill>
              <a:latin typeface="Arial Rounded MT Bold" panose="020F0704030504030204" pitchFamily="34" charset="0"/>
            </a:endParaRPr>
          </a:p>
        </p:txBody>
      </p:sp>
      <p:sp>
        <p:nvSpPr>
          <p:cNvPr id="11" name="Oval 10"/>
          <p:cNvSpPr/>
          <p:nvPr/>
        </p:nvSpPr>
        <p:spPr>
          <a:xfrm>
            <a:off x="-921124" y="1677463"/>
            <a:ext cx="3442447" cy="398139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rgbClr val="FFFF00"/>
              </a:solidFill>
              <a:latin typeface="Bahnschrift" panose="020B0502040204020203" pitchFamily="34" charset="0"/>
            </a:endParaRPr>
          </a:p>
        </p:txBody>
      </p:sp>
      <p:sp>
        <p:nvSpPr>
          <p:cNvPr id="14" name="Oval 13"/>
          <p:cNvSpPr/>
          <p:nvPr/>
        </p:nvSpPr>
        <p:spPr>
          <a:xfrm>
            <a:off x="-1129552" y="1452281"/>
            <a:ext cx="3859305" cy="439718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280351" y="3161232"/>
            <a:ext cx="318886" cy="36285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98293" y="1924791"/>
            <a:ext cx="318886" cy="362857"/>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90717" y="1281406"/>
            <a:ext cx="318886" cy="3628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567329" y="1515135"/>
            <a:ext cx="318886" cy="36285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451208" y="2612571"/>
            <a:ext cx="318886" cy="36285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0743" y="2740318"/>
            <a:ext cx="2220686" cy="1204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FF00"/>
                </a:solidFill>
                <a:latin typeface="Bahnschrift Condensed" panose="020B0502040204020203" pitchFamily="34" charset="0"/>
              </a:rPr>
              <a:t>Types of </a:t>
            </a:r>
          </a:p>
          <a:p>
            <a:pPr algn="ctr"/>
            <a:r>
              <a:rPr lang="en-US" sz="4000" b="1" dirty="0">
                <a:solidFill>
                  <a:srgbClr val="FFFF00"/>
                </a:solidFill>
                <a:latin typeface="Bahnschrift Condensed" panose="020B0502040204020203" pitchFamily="34" charset="0"/>
              </a:rPr>
              <a:t>Motion</a:t>
            </a:r>
          </a:p>
        </p:txBody>
      </p:sp>
      <p:sp>
        <p:nvSpPr>
          <p:cNvPr id="12" name="Content Placeholder 5">
            <a:extLst>
              <a:ext uri="{FF2B5EF4-FFF2-40B4-BE49-F238E27FC236}">
                <a16:creationId xmlns:a16="http://schemas.microsoft.com/office/drawing/2014/main" id="{3623FB1A-E6C5-4D2D-A990-7C49B35BF524}"/>
              </a:ext>
            </a:extLst>
          </p:cNvPr>
          <p:cNvSpPr txBox="1">
            <a:spLocks/>
          </p:cNvSpPr>
          <p:nvPr/>
        </p:nvSpPr>
        <p:spPr>
          <a:xfrm>
            <a:off x="3550134" y="3668161"/>
            <a:ext cx="5320424" cy="16974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3200" b="1" dirty="0">
                <a:solidFill>
                  <a:srgbClr val="002060"/>
                </a:solidFill>
                <a:latin typeface="Calibri" panose="020F0502020204030204" pitchFamily="34" charset="0"/>
                <a:ea typeface="Calibri" panose="020F0502020204030204" pitchFamily="34" charset="0"/>
                <a:cs typeface="Kalimati" panose="00000400000000000000" pitchFamily="2"/>
              </a:rPr>
              <a:t>Take From the Table</a:t>
            </a:r>
          </a:p>
          <a:p>
            <a:pPr>
              <a:buFont typeface="Wingdings" panose="05000000000000000000" pitchFamily="2" charset="2"/>
              <a:buChar char="§"/>
            </a:pPr>
            <a:r>
              <a:rPr lang="en-US" sz="3200" b="1" dirty="0">
                <a:solidFill>
                  <a:srgbClr val="002060"/>
                </a:solidFill>
                <a:latin typeface="Calibri" panose="020F0502020204030204" pitchFamily="34" charset="0"/>
                <a:ea typeface="Calibri" panose="020F0502020204030204" pitchFamily="34" charset="0"/>
                <a:cs typeface="Kalimati" panose="00000400000000000000" pitchFamily="2"/>
              </a:rPr>
              <a:t>Rescind:</a:t>
            </a:r>
            <a:r>
              <a:rPr lang="ne-NP" sz="3200" b="1" dirty="0">
                <a:solidFill>
                  <a:srgbClr val="002060"/>
                </a:solidFill>
                <a:latin typeface="Calibri" panose="020F0502020204030204" pitchFamily="34" charset="0"/>
                <a:ea typeface="Calibri" panose="020F0502020204030204" pitchFamily="34" charset="0"/>
                <a:cs typeface="Kalimati" panose="00000400000000000000" pitchFamily="2"/>
              </a:rPr>
              <a:t> </a:t>
            </a:r>
            <a:r>
              <a:rPr lang="en-US" sz="3200" b="1" dirty="0">
                <a:solidFill>
                  <a:srgbClr val="002060"/>
                </a:solidFill>
                <a:latin typeface="Calibri" panose="020F0502020204030204" pitchFamily="34" charset="0"/>
                <a:ea typeface="Calibri" panose="020F0502020204030204" pitchFamily="34" charset="0"/>
                <a:cs typeface="Kalimati" panose="00000400000000000000" pitchFamily="2"/>
              </a:rPr>
              <a:t>Amend something previously Adopted</a:t>
            </a:r>
          </a:p>
          <a:p>
            <a:pPr>
              <a:buFont typeface="Wingdings" panose="05000000000000000000" pitchFamily="2" charset="2"/>
              <a:buChar char="§"/>
            </a:pPr>
            <a:r>
              <a:rPr lang="en-US" sz="3200" b="1" dirty="0">
                <a:solidFill>
                  <a:srgbClr val="002060"/>
                </a:solidFill>
                <a:latin typeface="Calibri" panose="020F0502020204030204" pitchFamily="34" charset="0"/>
                <a:ea typeface="Calibri" panose="020F0502020204030204" pitchFamily="34" charset="0"/>
                <a:cs typeface="Kalimati" panose="00000400000000000000" pitchFamily="2"/>
              </a:rPr>
              <a:t>Discharge a Committee</a:t>
            </a:r>
          </a:p>
          <a:p>
            <a:pPr>
              <a:buFont typeface="Wingdings" panose="05000000000000000000" pitchFamily="2" charset="2"/>
              <a:buChar char="§"/>
            </a:pPr>
            <a:r>
              <a:rPr lang="en-US" sz="3200" b="1" dirty="0">
                <a:solidFill>
                  <a:srgbClr val="002060"/>
                </a:solidFill>
                <a:latin typeface="Calibri" panose="020F0502020204030204" pitchFamily="34" charset="0"/>
                <a:ea typeface="Calibri" panose="020F0502020204030204" pitchFamily="34" charset="0"/>
                <a:cs typeface="Kalimati" panose="00000400000000000000" pitchFamily="2"/>
              </a:rPr>
              <a:t>Reconsider </a:t>
            </a:r>
            <a:endParaRPr lang="en-US" sz="3200" dirty="0">
              <a:solidFill>
                <a:srgbClr val="002060"/>
              </a:solidFill>
            </a:endParaRPr>
          </a:p>
        </p:txBody>
      </p:sp>
      <p:sp>
        <p:nvSpPr>
          <p:cNvPr id="21" name="Rounded Rectangle 20"/>
          <p:cNvSpPr/>
          <p:nvPr/>
        </p:nvSpPr>
        <p:spPr>
          <a:xfrm>
            <a:off x="0" y="0"/>
            <a:ext cx="3292889" cy="540088"/>
          </a:xfrm>
          <a:prstGeom prst="roundRect">
            <a:avLst/>
          </a:prstGeom>
          <a:solidFill>
            <a:srgbClr val="CDAE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 y="-44687"/>
            <a:ext cx="3292889" cy="584775"/>
          </a:xfrm>
          <a:prstGeom prst="rect">
            <a:avLst/>
          </a:prstGeom>
        </p:spPr>
        <p:txBody>
          <a:bodyPr wrap="none">
            <a:spAutoFit/>
          </a:bodyPr>
          <a:lstStyle/>
          <a:p>
            <a:r>
              <a:rPr lang="en-US" sz="3200" b="1" dirty="0">
                <a:solidFill>
                  <a:srgbClr val="002060"/>
                </a:solidFill>
                <a:latin typeface="Arial" panose="020B0604020202020204" pitchFamily="34" charset="0"/>
                <a:ea typeface="Times New Roman" panose="02020603050405020304" pitchFamily="18" charset="0"/>
                <a:cs typeface="Mangal" panose="02040503050203030202" pitchFamily="18" charset="0"/>
              </a:rPr>
              <a:t>Types of Motion</a:t>
            </a:r>
            <a:endParaRPr lang="en-US" sz="3200" dirty="0"/>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182816"/>
            <a:ext cx="1469363" cy="807362"/>
          </a:xfrm>
          <a:prstGeom prst="rect">
            <a:avLst/>
          </a:prstGeom>
        </p:spPr>
      </p:pic>
    </p:spTree>
    <p:extLst>
      <p:ext uri="{BB962C8B-B14F-4D97-AF65-F5344CB8AC3E}">
        <p14:creationId xmlns:p14="http://schemas.microsoft.com/office/powerpoint/2010/main" val="4156880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4422710" y="215152"/>
            <a:ext cx="2702859" cy="1156447"/>
          </a:xfrm>
          <a:prstGeom prst="roundRect">
            <a:avLst/>
          </a:prstGeom>
          <a:solidFill>
            <a:srgbClr val="CDAE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Motion</a:t>
            </a:r>
          </a:p>
        </p:txBody>
      </p:sp>
      <p:sp>
        <p:nvSpPr>
          <p:cNvPr id="3" name="Rounded Rectangle 2"/>
          <p:cNvSpPr/>
          <p:nvPr/>
        </p:nvSpPr>
        <p:spPr>
          <a:xfrm>
            <a:off x="2554939" y="1653986"/>
            <a:ext cx="2702859" cy="1156447"/>
          </a:xfrm>
          <a:prstGeom prst="roundRect">
            <a:avLst/>
          </a:prstGeom>
          <a:solidFill>
            <a:srgbClr val="CDAE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Proposed</a:t>
            </a:r>
          </a:p>
        </p:txBody>
      </p:sp>
      <p:sp>
        <p:nvSpPr>
          <p:cNvPr id="4" name="Rounded Rectangle 3"/>
          <p:cNvSpPr/>
          <p:nvPr/>
        </p:nvSpPr>
        <p:spPr>
          <a:xfrm>
            <a:off x="6846747" y="1653987"/>
            <a:ext cx="2702859" cy="1156447"/>
          </a:xfrm>
          <a:prstGeom prst="roundRect">
            <a:avLst/>
          </a:prstGeom>
          <a:solidFill>
            <a:srgbClr val="CDAE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Seconded</a:t>
            </a:r>
          </a:p>
        </p:txBody>
      </p:sp>
      <p:sp>
        <p:nvSpPr>
          <p:cNvPr id="5" name="Rounded Rectangle 4"/>
          <p:cNvSpPr/>
          <p:nvPr/>
        </p:nvSpPr>
        <p:spPr>
          <a:xfrm>
            <a:off x="4422710" y="2975371"/>
            <a:ext cx="2702859" cy="789674"/>
          </a:xfrm>
          <a:prstGeom prst="roundRect">
            <a:avLst/>
          </a:prstGeom>
          <a:solidFill>
            <a:srgbClr val="CDAE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Debate</a:t>
            </a:r>
          </a:p>
        </p:txBody>
      </p:sp>
      <p:sp>
        <p:nvSpPr>
          <p:cNvPr id="6" name="Rounded Rectangle 5"/>
          <p:cNvSpPr/>
          <p:nvPr/>
        </p:nvSpPr>
        <p:spPr>
          <a:xfrm>
            <a:off x="4422710" y="3903784"/>
            <a:ext cx="2702859" cy="479700"/>
          </a:xfrm>
          <a:prstGeom prst="roundRect">
            <a:avLst/>
          </a:prstGeom>
          <a:solidFill>
            <a:srgbClr val="CDAE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VOTE</a:t>
            </a:r>
          </a:p>
        </p:txBody>
      </p:sp>
      <p:sp>
        <p:nvSpPr>
          <p:cNvPr id="7" name="Rounded Rectangle 6"/>
          <p:cNvSpPr/>
          <p:nvPr/>
        </p:nvSpPr>
        <p:spPr>
          <a:xfrm>
            <a:off x="6846747" y="4739134"/>
            <a:ext cx="2702859" cy="479700"/>
          </a:xfrm>
          <a:prstGeom prst="roundRect">
            <a:avLst/>
          </a:prstGeom>
          <a:solidFill>
            <a:srgbClr val="CDAE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Fail</a:t>
            </a:r>
          </a:p>
        </p:txBody>
      </p:sp>
      <p:sp>
        <p:nvSpPr>
          <p:cNvPr id="8" name="Rounded Rectangle 7"/>
          <p:cNvSpPr/>
          <p:nvPr/>
        </p:nvSpPr>
        <p:spPr>
          <a:xfrm>
            <a:off x="2554938" y="4729395"/>
            <a:ext cx="2702859" cy="479700"/>
          </a:xfrm>
          <a:prstGeom prst="roundRect">
            <a:avLst/>
          </a:prstGeom>
          <a:solidFill>
            <a:srgbClr val="CDAE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Pass</a:t>
            </a:r>
          </a:p>
        </p:txBody>
      </p:sp>
      <p:sp>
        <p:nvSpPr>
          <p:cNvPr id="9" name="Rounded Rectangle 8"/>
          <p:cNvSpPr/>
          <p:nvPr/>
        </p:nvSpPr>
        <p:spPr>
          <a:xfrm>
            <a:off x="6846747" y="5240109"/>
            <a:ext cx="2702859" cy="479700"/>
          </a:xfrm>
          <a:prstGeom prst="roundRect">
            <a:avLst/>
          </a:prstGeom>
          <a:solidFill>
            <a:srgbClr val="CDAE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Reject</a:t>
            </a:r>
          </a:p>
        </p:txBody>
      </p:sp>
      <p:sp>
        <p:nvSpPr>
          <p:cNvPr id="10" name="Rounded Rectangle 9"/>
          <p:cNvSpPr/>
          <p:nvPr/>
        </p:nvSpPr>
        <p:spPr>
          <a:xfrm>
            <a:off x="2554938" y="5240109"/>
            <a:ext cx="2702859" cy="479700"/>
          </a:xfrm>
          <a:prstGeom prst="roundRect">
            <a:avLst/>
          </a:prstGeom>
          <a:solidFill>
            <a:srgbClr val="CDAE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Accept</a:t>
            </a:r>
          </a:p>
        </p:txBody>
      </p:sp>
      <p:sp>
        <p:nvSpPr>
          <p:cNvPr id="11" name="Rounded Rectangle 10"/>
          <p:cNvSpPr/>
          <p:nvPr/>
        </p:nvSpPr>
        <p:spPr>
          <a:xfrm>
            <a:off x="4422710" y="5933595"/>
            <a:ext cx="2702859" cy="479700"/>
          </a:xfrm>
          <a:prstGeom prst="roundRect">
            <a:avLst/>
          </a:prstGeom>
          <a:solidFill>
            <a:srgbClr val="CDAE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Announcement</a:t>
            </a:r>
          </a:p>
        </p:txBody>
      </p:sp>
      <p:sp>
        <p:nvSpPr>
          <p:cNvPr id="12" name="5-Point Star 11"/>
          <p:cNvSpPr/>
          <p:nvPr/>
        </p:nvSpPr>
        <p:spPr>
          <a:xfrm>
            <a:off x="-1773090" y="-2331874"/>
            <a:ext cx="4328028" cy="5439051"/>
          </a:xfrm>
          <a:custGeom>
            <a:avLst/>
            <a:gdLst>
              <a:gd name="connsiteX0" fmla="*/ 4 w 3602988"/>
              <a:gd name="connsiteY0" fmla="*/ 1570073 h 4110516"/>
              <a:gd name="connsiteX1" fmla="*/ 1376227 w 3602988"/>
              <a:gd name="connsiteY1" fmla="*/ 1570084 h 4110516"/>
              <a:gd name="connsiteX2" fmla="*/ 1801494 w 3602988"/>
              <a:gd name="connsiteY2" fmla="*/ 0 h 4110516"/>
              <a:gd name="connsiteX3" fmla="*/ 2226761 w 3602988"/>
              <a:gd name="connsiteY3" fmla="*/ 1570084 h 4110516"/>
              <a:gd name="connsiteX4" fmla="*/ 3602984 w 3602988"/>
              <a:gd name="connsiteY4" fmla="*/ 1570073 h 4110516"/>
              <a:gd name="connsiteX5" fmla="*/ 2489591 w 3602988"/>
              <a:gd name="connsiteY5" fmla="*/ 2540428 h 4110516"/>
              <a:gd name="connsiteX6" fmla="*/ 2914876 w 3602988"/>
              <a:gd name="connsiteY6" fmla="*/ 4110506 h 4110516"/>
              <a:gd name="connsiteX7" fmla="*/ 1801494 w 3602988"/>
              <a:gd name="connsiteY7" fmla="*/ 3140133 h 4110516"/>
              <a:gd name="connsiteX8" fmla="*/ 688112 w 3602988"/>
              <a:gd name="connsiteY8" fmla="*/ 4110506 h 4110516"/>
              <a:gd name="connsiteX9" fmla="*/ 1113397 w 3602988"/>
              <a:gd name="connsiteY9" fmla="*/ 2540428 h 4110516"/>
              <a:gd name="connsiteX10" fmla="*/ 4 w 3602988"/>
              <a:gd name="connsiteY10" fmla="*/ 1570073 h 4110516"/>
              <a:gd name="connsiteX0" fmla="*/ 0 w 3602980"/>
              <a:gd name="connsiteY0" fmla="*/ 1570073 h 4110506"/>
              <a:gd name="connsiteX1" fmla="*/ 1376223 w 3602980"/>
              <a:gd name="connsiteY1" fmla="*/ 1570084 h 4110506"/>
              <a:gd name="connsiteX2" fmla="*/ 1801490 w 3602980"/>
              <a:gd name="connsiteY2" fmla="*/ 0 h 4110506"/>
              <a:gd name="connsiteX3" fmla="*/ 2226757 w 3602980"/>
              <a:gd name="connsiteY3" fmla="*/ 1570084 h 4110506"/>
              <a:gd name="connsiteX4" fmla="*/ 3602980 w 3602980"/>
              <a:gd name="connsiteY4" fmla="*/ 1570073 h 4110506"/>
              <a:gd name="connsiteX5" fmla="*/ 2489587 w 3602980"/>
              <a:gd name="connsiteY5" fmla="*/ 2540428 h 4110506"/>
              <a:gd name="connsiteX6" fmla="*/ 2634953 w 3602980"/>
              <a:gd name="connsiteY6" fmla="*/ 3457363 h 4110506"/>
              <a:gd name="connsiteX7" fmla="*/ 1801490 w 3602980"/>
              <a:gd name="connsiteY7" fmla="*/ 3140133 h 4110506"/>
              <a:gd name="connsiteX8" fmla="*/ 688108 w 3602980"/>
              <a:gd name="connsiteY8" fmla="*/ 4110506 h 4110506"/>
              <a:gd name="connsiteX9" fmla="*/ 1113393 w 3602980"/>
              <a:gd name="connsiteY9" fmla="*/ 2540428 h 4110506"/>
              <a:gd name="connsiteX10" fmla="*/ 0 w 3602980"/>
              <a:gd name="connsiteY10" fmla="*/ 1570073 h 4110506"/>
              <a:gd name="connsiteX0" fmla="*/ 0 w 3267078"/>
              <a:gd name="connsiteY0" fmla="*/ 1570073 h 4110506"/>
              <a:gd name="connsiteX1" fmla="*/ 1376223 w 3267078"/>
              <a:gd name="connsiteY1" fmla="*/ 1570084 h 4110506"/>
              <a:gd name="connsiteX2" fmla="*/ 1801490 w 3267078"/>
              <a:gd name="connsiteY2" fmla="*/ 0 h 4110506"/>
              <a:gd name="connsiteX3" fmla="*/ 2226757 w 3267078"/>
              <a:gd name="connsiteY3" fmla="*/ 1570084 h 4110506"/>
              <a:gd name="connsiteX4" fmla="*/ 3267078 w 3267078"/>
              <a:gd name="connsiteY4" fmla="*/ 1812669 h 4110506"/>
              <a:gd name="connsiteX5" fmla="*/ 2489587 w 3267078"/>
              <a:gd name="connsiteY5" fmla="*/ 2540428 h 4110506"/>
              <a:gd name="connsiteX6" fmla="*/ 2634953 w 3267078"/>
              <a:gd name="connsiteY6" fmla="*/ 3457363 h 4110506"/>
              <a:gd name="connsiteX7" fmla="*/ 1801490 w 3267078"/>
              <a:gd name="connsiteY7" fmla="*/ 3140133 h 4110506"/>
              <a:gd name="connsiteX8" fmla="*/ 688108 w 3267078"/>
              <a:gd name="connsiteY8" fmla="*/ 4110506 h 4110506"/>
              <a:gd name="connsiteX9" fmla="*/ 1113393 w 3267078"/>
              <a:gd name="connsiteY9" fmla="*/ 2540428 h 4110506"/>
              <a:gd name="connsiteX10" fmla="*/ 0 w 3267078"/>
              <a:gd name="connsiteY10" fmla="*/ 1570073 h 4110506"/>
              <a:gd name="connsiteX0" fmla="*/ 0 w 3136449"/>
              <a:gd name="connsiteY0" fmla="*/ 1570073 h 4110506"/>
              <a:gd name="connsiteX1" fmla="*/ 1376223 w 3136449"/>
              <a:gd name="connsiteY1" fmla="*/ 1570084 h 4110506"/>
              <a:gd name="connsiteX2" fmla="*/ 1801490 w 3136449"/>
              <a:gd name="connsiteY2" fmla="*/ 0 h 4110506"/>
              <a:gd name="connsiteX3" fmla="*/ 2226757 w 3136449"/>
              <a:gd name="connsiteY3" fmla="*/ 1570084 h 4110506"/>
              <a:gd name="connsiteX4" fmla="*/ 3136449 w 3136449"/>
              <a:gd name="connsiteY4" fmla="*/ 1831331 h 4110506"/>
              <a:gd name="connsiteX5" fmla="*/ 2489587 w 3136449"/>
              <a:gd name="connsiteY5" fmla="*/ 2540428 h 4110506"/>
              <a:gd name="connsiteX6" fmla="*/ 2634953 w 3136449"/>
              <a:gd name="connsiteY6" fmla="*/ 3457363 h 4110506"/>
              <a:gd name="connsiteX7" fmla="*/ 1801490 w 3136449"/>
              <a:gd name="connsiteY7" fmla="*/ 3140133 h 4110506"/>
              <a:gd name="connsiteX8" fmla="*/ 688108 w 3136449"/>
              <a:gd name="connsiteY8" fmla="*/ 4110506 h 4110506"/>
              <a:gd name="connsiteX9" fmla="*/ 1113393 w 3136449"/>
              <a:gd name="connsiteY9" fmla="*/ 2540428 h 4110506"/>
              <a:gd name="connsiteX10" fmla="*/ 0 w 3136449"/>
              <a:gd name="connsiteY10" fmla="*/ 1570073 h 411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36449" h="4110506">
                <a:moveTo>
                  <a:pt x="0" y="1570073"/>
                </a:moveTo>
                <a:lnTo>
                  <a:pt x="1376223" y="1570084"/>
                </a:lnTo>
                <a:lnTo>
                  <a:pt x="1801490" y="0"/>
                </a:lnTo>
                <a:lnTo>
                  <a:pt x="2226757" y="1570084"/>
                </a:lnTo>
                <a:lnTo>
                  <a:pt x="3136449" y="1831331"/>
                </a:lnTo>
                <a:lnTo>
                  <a:pt x="2489587" y="2540428"/>
                </a:lnTo>
                <a:lnTo>
                  <a:pt x="2634953" y="3457363"/>
                </a:lnTo>
                <a:lnTo>
                  <a:pt x="1801490" y="3140133"/>
                </a:lnTo>
                <a:lnTo>
                  <a:pt x="688108" y="4110506"/>
                </a:lnTo>
                <a:lnTo>
                  <a:pt x="1113393" y="2540428"/>
                </a:lnTo>
                <a:lnTo>
                  <a:pt x="0" y="1570073"/>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3" name="Rectangle 12"/>
          <p:cNvSpPr/>
          <p:nvPr/>
        </p:nvSpPr>
        <p:spPr>
          <a:xfrm>
            <a:off x="-295835" y="237469"/>
            <a:ext cx="2164975" cy="1200329"/>
          </a:xfrm>
          <a:prstGeom prst="rect">
            <a:avLst/>
          </a:prstGeom>
        </p:spPr>
        <p:txBody>
          <a:bodyPr wrap="square">
            <a:spAutoFit/>
          </a:bodyPr>
          <a:lstStyle/>
          <a:p>
            <a:pPr algn="ctr"/>
            <a:r>
              <a:rPr lang="en-US" sz="3600" b="1" dirty="0">
                <a:solidFill>
                  <a:srgbClr val="FFFF00"/>
                </a:solidFill>
                <a:effectLst>
                  <a:outerShdw blurRad="38100" dist="38100" dir="2700000" algn="tl">
                    <a:srgbClr val="000000">
                      <a:alpha val="43137"/>
                    </a:srgbClr>
                  </a:outerShdw>
                </a:effectLst>
                <a:latin typeface="Bahnschrift SemiBold Condensed" panose="020B0502040204020203" pitchFamily="34" charset="0"/>
              </a:rPr>
              <a:t>Adoption </a:t>
            </a:r>
          </a:p>
          <a:p>
            <a:pPr algn="ctr"/>
            <a:r>
              <a:rPr lang="en-US" sz="3600" b="1" dirty="0">
                <a:solidFill>
                  <a:srgbClr val="FFFF00"/>
                </a:solidFill>
                <a:effectLst>
                  <a:outerShdw blurRad="38100" dist="38100" dir="2700000" algn="tl">
                    <a:srgbClr val="000000">
                      <a:alpha val="43137"/>
                    </a:srgbClr>
                  </a:outerShdw>
                </a:effectLst>
                <a:latin typeface="Bahnschrift SemiBold Condensed" panose="020B0502040204020203" pitchFamily="34" charset="0"/>
              </a:rPr>
              <a:t>Process</a:t>
            </a:r>
          </a:p>
        </p:txBody>
      </p:sp>
      <p:pic>
        <p:nvPicPr>
          <p:cNvPr id="3076" name="Picture 4" descr="Hand holds yes no placard sign Royalty Free Vector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58" t="10315" r="51220" b="24379"/>
          <a:stretch/>
        </p:blipFill>
        <p:spPr bwMode="auto">
          <a:xfrm>
            <a:off x="7505245" y="2641498"/>
            <a:ext cx="1004273" cy="12655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and holds yes no placard sign Royalty Free Vector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738" t="10315" r="9356" b="24379"/>
          <a:stretch/>
        </p:blipFill>
        <p:spPr bwMode="auto">
          <a:xfrm>
            <a:off x="8488385" y="2646463"/>
            <a:ext cx="966611" cy="1265557"/>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a:off x="5393094" y="2232209"/>
            <a:ext cx="1287624" cy="212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731" y="182816"/>
            <a:ext cx="1469363" cy="807362"/>
          </a:xfrm>
          <a:prstGeom prst="rect">
            <a:avLst/>
          </a:prstGeom>
        </p:spPr>
      </p:pic>
    </p:spTree>
    <p:extLst>
      <p:ext uri="{BB962C8B-B14F-4D97-AF65-F5344CB8AC3E}">
        <p14:creationId xmlns:p14="http://schemas.microsoft.com/office/powerpoint/2010/main" val="127452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76"/>
                                        </p:tgtEl>
                                        <p:attrNameLst>
                                          <p:attrName>style.visibility</p:attrName>
                                        </p:attrNameLst>
                                      </p:cBhvr>
                                      <p:to>
                                        <p:strVal val="visible"/>
                                      </p:to>
                                    </p:set>
                                    <p:animEffect transition="in" filter="fade">
                                      <p:cBhvr>
                                        <p:cTn id="30" dur="500"/>
                                        <p:tgtEl>
                                          <p:spTgt spid="307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ppt_x"/>
                                          </p:val>
                                        </p:tav>
                                        <p:tav tm="100000">
                                          <p:val>
                                            <p:strVal val="#ppt_x"/>
                                          </p:val>
                                        </p:tav>
                                      </p:tavLst>
                                    </p:anim>
                                    <p:anim calcmode="lin" valueType="num">
                                      <p:cBhvr additive="base">
                                        <p:cTn id="6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ppt_x"/>
                                          </p:val>
                                        </p:tav>
                                        <p:tav tm="100000">
                                          <p:val>
                                            <p:strVal val="#ppt_x"/>
                                          </p:val>
                                        </p:tav>
                                      </p:tavLst>
                                    </p:anim>
                                    <p:anim calcmode="lin" valueType="num">
                                      <p:cBhvr additive="base">
                                        <p:cTn id="7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668930" y="3184514"/>
            <a:ext cx="9155953" cy="3477875"/>
          </a:xfrm>
          <a:prstGeom prst="rect">
            <a:avLst/>
          </a:prstGeom>
          <a:solidFill>
            <a:srgbClr val="92D050"/>
          </a:solidFill>
        </p:spPr>
        <p:txBody>
          <a:bodyPr wrap="square">
            <a:spAutoFit/>
          </a:bodyPr>
          <a:lstStyle/>
          <a:p>
            <a:r>
              <a:rPr lang="en-US" sz="4400" b="1" i="1" dirty="0">
                <a:ln>
                  <a:solidFill>
                    <a:srgbClr val="002060"/>
                  </a:solidFill>
                </a:ln>
                <a:solidFill>
                  <a:schemeClr val="bg2">
                    <a:lumMod val="10000"/>
                  </a:schemeClr>
                </a:solidFill>
              </a:rPr>
              <a:t>Parliamentary Procedure is the body of ethics</a:t>
            </a:r>
            <a:r>
              <a:rPr lang="en-US" sz="4400" dirty="0">
                <a:latin typeface="Kantipur" pitchFamily="2" charset="0"/>
                <a:cs typeface="Kalimati" panose="00000400000000000000" pitchFamily="2"/>
              </a:rPr>
              <a:t> -g}</a:t>
            </a:r>
            <a:r>
              <a:rPr lang="en-US" sz="4400" dirty="0" err="1">
                <a:latin typeface="Kantipur" pitchFamily="2" charset="0"/>
                <a:cs typeface="Kalimati" panose="00000400000000000000" pitchFamily="2"/>
              </a:rPr>
              <a:t>ltstf</a:t>
            </a:r>
            <a:r>
              <a:rPr lang="en-US" sz="4400" dirty="0">
                <a:latin typeface="Kantipur" pitchFamily="2" charset="0"/>
                <a:cs typeface="Kalimati" panose="00000400000000000000" pitchFamily="2"/>
              </a:rPr>
              <a:t>_</a:t>
            </a:r>
            <a:r>
              <a:rPr lang="en-US" sz="4400" b="1" i="1" dirty="0">
                <a:ln>
                  <a:solidFill>
                    <a:srgbClr val="002060"/>
                  </a:solidFill>
                </a:ln>
                <a:solidFill>
                  <a:schemeClr val="bg2">
                    <a:lumMod val="10000"/>
                  </a:schemeClr>
                </a:solidFill>
              </a:rPr>
              <a:t>, rules</a:t>
            </a:r>
            <a:r>
              <a:rPr lang="en-US" sz="4400" dirty="0">
                <a:latin typeface="Kantipur" pitchFamily="2" charset="0"/>
                <a:cs typeface="Kalimati" panose="00000400000000000000" pitchFamily="2"/>
              </a:rPr>
              <a:t>-</a:t>
            </a:r>
            <a:r>
              <a:rPr lang="en-US" sz="4400" dirty="0" err="1">
                <a:latin typeface="Kantipur" pitchFamily="2" charset="0"/>
                <a:cs typeface="Kalimati" panose="00000400000000000000" pitchFamily="2"/>
              </a:rPr>
              <a:t>lgod</a:t>
            </a:r>
            <a:r>
              <a:rPr lang="en-US" sz="4400" dirty="0">
                <a:latin typeface="Kantipur" pitchFamily="2" charset="0"/>
                <a:cs typeface="Kalimati" panose="00000400000000000000" pitchFamily="2"/>
              </a:rPr>
              <a:t>_</a:t>
            </a:r>
            <a:r>
              <a:rPr lang="en-US" sz="4400" b="1" i="1" dirty="0">
                <a:ln>
                  <a:solidFill>
                    <a:srgbClr val="002060"/>
                  </a:solidFill>
                </a:ln>
                <a:solidFill>
                  <a:schemeClr val="bg2">
                    <a:lumMod val="10000"/>
                  </a:schemeClr>
                </a:solidFill>
              </a:rPr>
              <a:t>, and customs</a:t>
            </a:r>
            <a:r>
              <a:rPr lang="en-US" sz="4400" dirty="0">
                <a:latin typeface="Kantipur" pitchFamily="2" charset="0"/>
                <a:cs typeface="Kalimati" panose="00000400000000000000" pitchFamily="2"/>
              </a:rPr>
              <a:t>-</a:t>
            </a:r>
            <a:r>
              <a:rPr lang="en-US" sz="4400" dirty="0" err="1">
                <a:latin typeface="Kantipur" pitchFamily="2" charset="0"/>
                <a:cs typeface="Kalimati" panose="00000400000000000000" pitchFamily="2"/>
              </a:rPr>
              <a:t>rng</a:t>
            </a:r>
            <a:r>
              <a:rPr lang="en-US" sz="4400" dirty="0">
                <a:latin typeface="Kantipur" pitchFamily="2" charset="0"/>
                <a:cs typeface="Kalimati" panose="00000400000000000000" pitchFamily="2"/>
              </a:rPr>
              <a:t>_</a:t>
            </a:r>
            <a:r>
              <a:rPr lang="en-US" sz="4400" b="1" i="1" dirty="0">
                <a:ln>
                  <a:solidFill>
                    <a:srgbClr val="002060"/>
                  </a:solidFill>
                </a:ln>
                <a:solidFill>
                  <a:schemeClr val="bg2">
                    <a:lumMod val="10000"/>
                  </a:schemeClr>
                </a:solidFill>
              </a:rPr>
              <a:t> governing meetings and other operations of club, organizations. </a:t>
            </a:r>
          </a:p>
        </p:txBody>
      </p:sp>
      <p:sp>
        <p:nvSpPr>
          <p:cNvPr id="5" name="Rectangle 4"/>
          <p:cNvSpPr/>
          <p:nvPr/>
        </p:nvSpPr>
        <p:spPr>
          <a:xfrm>
            <a:off x="957275" y="920709"/>
            <a:ext cx="11080376" cy="2554545"/>
          </a:xfrm>
          <a:prstGeom prst="rect">
            <a:avLst/>
          </a:prstGeom>
        </p:spPr>
        <p:txBody>
          <a:bodyPr wrap="square">
            <a:spAutoFit/>
          </a:bodyPr>
          <a:lstStyle/>
          <a:p>
            <a:r>
              <a:rPr lang="en-US" sz="7200" u="sng" dirty="0">
                <a:latin typeface="Kantipur" pitchFamily="2" charset="0"/>
                <a:cs typeface="Kalimati" panose="00000400000000000000" pitchFamily="2"/>
              </a:rPr>
              <a:t>;+;</a:t>
            </a:r>
            <a:r>
              <a:rPr lang="en-US" sz="7200" u="sng" dirty="0" err="1">
                <a:latin typeface="Kantipur" pitchFamily="2" charset="0"/>
                <a:cs typeface="Kalimati" panose="00000400000000000000" pitchFamily="2"/>
              </a:rPr>
              <a:t>lbo</a:t>
            </a:r>
            <a:r>
              <a:rPr lang="en-US" sz="7200" u="sng" dirty="0">
                <a:latin typeface="Kantipur" pitchFamily="2" charset="0"/>
                <a:cs typeface="Kalimati" panose="00000400000000000000" pitchFamily="2"/>
              </a:rPr>
              <a:t> ;</a:t>
            </a:r>
            <a:r>
              <a:rPr lang="en-US" sz="7200" u="sng" dirty="0" err="1">
                <a:latin typeface="Kantipur" pitchFamily="2" charset="0"/>
                <a:cs typeface="Kalimati" panose="00000400000000000000" pitchFamily="2"/>
              </a:rPr>
              <a:t>ef</a:t>
            </a:r>
            <a:r>
              <a:rPr lang="en-US" sz="7200" u="sng" dirty="0">
                <a:latin typeface="Kantipur" pitchFamily="2" charset="0"/>
                <a:cs typeface="Kalimati" panose="00000400000000000000" pitchFamily="2"/>
              </a:rPr>
              <a:t> k|0ffnL</a:t>
            </a:r>
          </a:p>
          <a:p>
            <a:r>
              <a:rPr lang="en-US" sz="4400" i="1" dirty="0">
                <a:cs typeface="Kalimati" panose="00000400000000000000" pitchFamily="2"/>
              </a:rPr>
              <a:t>(Parliamentary Procedure)</a:t>
            </a:r>
          </a:p>
          <a:p>
            <a:endParaRPr lang="en-US" sz="4400" dirty="0"/>
          </a:p>
        </p:txBody>
      </p:sp>
      <p:pic>
        <p:nvPicPr>
          <p:cNvPr id="2050" name="Picture 2" descr="Understanding &amp;amp; Using Parliamentary Procedure | Florida Institute of  Govern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037" y="343781"/>
            <a:ext cx="2266086" cy="22660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0523" y="437566"/>
            <a:ext cx="2069564" cy="1137152"/>
          </a:xfrm>
          <a:prstGeom prst="rect">
            <a:avLst/>
          </a:prstGeom>
        </p:spPr>
      </p:pic>
    </p:spTree>
    <p:extLst>
      <p:ext uri="{BB962C8B-B14F-4D97-AF65-F5344CB8AC3E}">
        <p14:creationId xmlns:p14="http://schemas.microsoft.com/office/powerpoint/2010/main" val="2545285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79BAB5-E161-48FF-BD3B-B9CF44FD598C}"/>
              </a:ext>
            </a:extLst>
          </p:cNvPr>
          <p:cNvSpPr/>
          <p:nvPr/>
        </p:nvSpPr>
        <p:spPr>
          <a:xfrm>
            <a:off x="3553837" y="1588625"/>
            <a:ext cx="5827236" cy="2444131"/>
          </a:xfrm>
          <a:prstGeom prst="rect">
            <a:avLst/>
          </a:prstGeom>
          <a:noFill/>
        </p:spPr>
        <p:txBody>
          <a:bodyPr wrap="none" lIns="91440" tIns="45720" rIns="91440" bIns="45720">
            <a:spAutoFit/>
          </a:bodyPr>
          <a:lstStyle/>
          <a:p>
            <a:pPr marL="0" marR="0">
              <a:lnSpc>
                <a:spcPct val="107000"/>
              </a:lnSpc>
              <a:spcBef>
                <a:spcPts val="1200"/>
              </a:spcBef>
              <a:spcAft>
                <a:spcPts val="0"/>
              </a:spcAft>
            </a:pPr>
            <a:r>
              <a:rPr lang="en-US" sz="7200" b="1" dirty="0">
                <a:solidFill>
                  <a:srgbClr val="0070C0"/>
                </a:solidFill>
                <a:effectLst/>
                <a:latin typeface="Arial" panose="020B0604020202020204" pitchFamily="34" charset="0"/>
                <a:ea typeface="Times New Roman" panose="02020603050405020304" pitchFamily="18" charset="0"/>
                <a:cs typeface="Mangal" panose="02040503050203030202" pitchFamily="18" charset="0"/>
              </a:rPr>
              <a:t>Main Motion </a:t>
            </a:r>
            <a:endParaRPr lang="en-US" sz="7200" dirty="0">
              <a:solidFill>
                <a:srgbClr val="0070C0"/>
              </a:solidFill>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07000"/>
              </a:lnSpc>
              <a:spcBef>
                <a:spcPts val="0"/>
              </a:spcBef>
              <a:spcAft>
                <a:spcPts val="0"/>
              </a:spcAft>
            </a:pPr>
            <a:r>
              <a:rPr lang="en-US" sz="7200" dirty="0">
                <a:solidFill>
                  <a:srgbClr val="00B050"/>
                </a:solidFill>
                <a:effectLst/>
                <a:latin typeface="Kalimati" panose="00000400000000000000" pitchFamily="2"/>
                <a:ea typeface="Calibri" panose="020F0502020204030204" pitchFamily="34" charset="0"/>
                <a:cs typeface="Kalimati" panose="00000400000000000000" pitchFamily="2"/>
              </a:rPr>
              <a:t> </a:t>
            </a:r>
            <a:r>
              <a:rPr lang="ne-NP" sz="7200" dirty="0">
                <a:solidFill>
                  <a:srgbClr val="00B050"/>
                </a:solidFill>
                <a:effectLst/>
                <a:latin typeface="Kalimati" panose="00000400000000000000" pitchFamily="2"/>
                <a:ea typeface="Calibri" panose="020F0502020204030204" pitchFamily="34" charset="0"/>
                <a:cs typeface="Kalimati" panose="00000400000000000000" pitchFamily="2"/>
              </a:rPr>
              <a:t>मुख्य प्रस्ताव</a:t>
            </a:r>
            <a:endParaRPr lang="en-US" sz="7200"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3" name="Rectangle 2">
            <a:extLst>
              <a:ext uri="{FF2B5EF4-FFF2-40B4-BE49-F238E27FC236}">
                <a16:creationId xmlns:a16="http://schemas.microsoft.com/office/drawing/2014/main" id="{AA4264E1-C675-4ECA-A64F-3C460C834DA6}"/>
              </a:ext>
            </a:extLst>
          </p:cNvPr>
          <p:cNvSpPr/>
          <p:nvPr/>
        </p:nvSpPr>
        <p:spPr>
          <a:xfrm>
            <a:off x="1020978" y="4540478"/>
            <a:ext cx="10153636" cy="1228798"/>
          </a:xfrm>
          <a:prstGeom prst="rect">
            <a:avLst/>
          </a:prstGeom>
          <a:noFill/>
        </p:spPr>
        <p:txBody>
          <a:bodyPr wrap="square" lIns="91440" tIns="45720" rIns="91440" bIns="45720">
            <a:spAutoFit/>
          </a:bodyPr>
          <a:lstStyle/>
          <a:p>
            <a:pPr>
              <a:lnSpc>
                <a:spcPct val="107000"/>
              </a:lnSpc>
              <a:spcBef>
                <a:spcPts val="1200"/>
              </a:spcBef>
            </a:pPr>
            <a:r>
              <a:rPr lang="en-US" b="1" dirty="0">
                <a:solidFill>
                  <a:srgbClr val="0070C0"/>
                </a:solidFill>
                <a:effectLst/>
                <a:latin typeface="Arial" panose="020B0604020202020204" pitchFamily="34" charset="0"/>
                <a:ea typeface="Times New Roman" panose="02020603050405020304" pitchFamily="18" charset="0"/>
                <a:cs typeface="Mangal" panose="02040503050203030202" pitchFamily="18" charset="0"/>
              </a:rPr>
              <a:t>     </a:t>
            </a:r>
            <a:r>
              <a:rPr lang="ne-NP" b="1" dirty="0">
                <a:solidFill>
                  <a:srgbClr val="0070C0"/>
                </a:solidFill>
                <a:effectLst/>
                <a:latin typeface="Arial" panose="020B0604020202020204" pitchFamily="34" charset="0"/>
                <a:ea typeface="Times New Roman" panose="02020603050405020304" pitchFamily="18" charset="0"/>
                <a:cs typeface="Mangal" panose="02040503050203030202" pitchFamily="18" charset="0"/>
              </a:rPr>
              <a:t>       </a:t>
            </a:r>
            <a:r>
              <a:rPr lang="en-US" sz="2000" b="1" dirty="0">
                <a:solidFill>
                  <a:srgbClr val="0070C0"/>
                </a:solidFill>
                <a:effectLst/>
                <a:latin typeface="Arial" panose="020B0604020202020204" pitchFamily="34" charset="0"/>
                <a:ea typeface="Times New Roman" panose="02020603050405020304" pitchFamily="18" charset="0"/>
                <a:cs typeface="Mangal" panose="02040503050203030202" pitchFamily="18" charset="0"/>
              </a:rPr>
              <a:t>It is used to introduce new ideas to the </a:t>
            </a:r>
            <a:r>
              <a:rPr lang="en-US" sz="2000" b="1" dirty="0">
                <a:solidFill>
                  <a:srgbClr val="0070C0"/>
                </a:solidFill>
                <a:latin typeface="Arial" panose="020B0604020202020204" pitchFamily="34" charset="0"/>
                <a:ea typeface="Times New Roman" panose="02020603050405020304" pitchFamily="18" charset="0"/>
                <a:cs typeface="Mangal" panose="02040503050203030202" pitchFamily="18" charset="0"/>
              </a:rPr>
              <a:t>M</a:t>
            </a:r>
            <a:r>
              <a:rPr lang="en-US" sz="2000" b="1" dirty="0">
                <a:solidFill>
                  <a:srgbClr val="0070C0"/>
                </a:solidFill>
                <a:effectLst/>
                <a:latin typeface="Arial" panose="020B0604020202020204" pitchFamily="34" charset="0"/>
                <a:ea typeface="Times New Roman" panose="02020603050405020304" pitchFamily="18" charset="0"/>
                <a:cs typeface="Mangal" panose="02040503050203030202" pitchFamily="18" charset="0"/>
              </a:rPr>
              <a:t>eeting for the Resolutions.</a:t>
            </a:r>
          </a:p>
          <a:p>
            <a:pPr algn="ctr">
              <a:lnSpc>
                <a:spcPct val="107000"/>
              </a:lnSpc>
              <a:spcBef>
                <a:spcPts val="1200"/>
              </a:spcBef>
            </a:pPr>
            <a:r>
              <a:rPr lang="en-US" sz="2000" b="1" dirty="0">
                <a:solidFill>
                  <a:srgbClr val="00B050"/>
                </a:solidFill>
                <a:effectLst/>
                <a:latin typeface="Arial" panose="020B0604020202020204" pitchFamily="34" charset="0"/>
                <a:ea typeface="Times New Roman" panose="02020603050405020304" pitchFamily="18" charset="0"/>
                <a:cs typeface="Mangal" panose="02040503050203030202" pitchFamily="18" charset="0"/>
              </a:rPr>
              <a:t> </a:t>
            </a:r>
            <a:r>
              <a:rPr lang="ne-NP" sz="2000" dirty="0">
                <a:solidFill>
                  <a:srgbClr val="00B050"/>
                </a:solidFill>
                <a:effectLst/>
                <a:latin typeface="Kalimati" panose="00000400000000000000" pitchFamily="2"/>
                <a:ea typeface="Calibri" panose="020F0502020204030204" pitchFamily="34" charset="0"/>
                <a:cs typeface="Kalimati" panose="00000400000000000000" pitchFamily="2"/>
              </a:rPr>
              <a:t>संङ्गठनको क्रियाकलापहरुमा छलफल गर्न ल्याइने नँया विषयलाई</a:t>
            </a:r>
            <a:r>
              <a:rPr lang="en-US" sz="2000" dirty="0">
                <a:solidFill>
                  <a:srgbClr val="00B050"/>
                </a:solidFill>
                <a:effectLst/>
                <a:latin typeface="Kalimati" panose="00000400000000000000" pitchFamily="2"/>
                <a:ea typeface="Calibri" panose="020F0502020204030204" pitchFamily="34" charset="0"/>
                <a:cs typeface="Kalimati" panose="00000400000000000000" pitchFamily="2"/>
              </a:rPr>
              <a:t> </a:t>
            </a:r>
            <a:r>
              <a:rPr lang="ne-NP" sz="2000" dirty="0">
                <a:solidFill>
                  <a:srgbClr val="00B050"/>
                </a:solidFill>
                <a:effectLst/>
                <a:latin typeface="Kalimati" panose="00000400000000000000" pitchFamily="2"/>
                <a:ea typeface="Calibri" panose="020F0502020204030204" pitchFamily="34" charset="0"/>
                <a:cs typeface="Kalimati" panose="00000400000000000000" pitchFamily="2"/>
              </a:rPr>
              <a:t>वैठकमा परिचत गराउन र सामान्यतया त्यस्ता विषयहरुलाई संकल्पमा परिणत </a:t>
            </a:r>
            <a:r>
              <a:rPr lang="ne-NP" sz="2000" dirty="0">
                <a:solidFill>
                  <a:srgbClr val="00B050"/>
                </a:solidFill>
                <a:latin typeface="Kalimati" panose="00000400000000000000" pitchFamily="2"/>
                <a:ea typeface="Calibri" panose="020F0502020204030204" pitchFamily="34" charset="0"/>
                <a:cs typeface="Kalimati" panose="00000400000000000000" pitchFamily="2"/>
              </a:rPr>
              <a:t>गराउन</a:t>
            </a:r>
            <a:r>
              <a:rPr lang="ne-NP" sz="2000" dirty="0">
                <a:solidFill>
                  <a:srgbClr val="00B050"/>
                </a:solidFill>
                <a:effectLst/>
                <a:latin typeface="Kalimati" panose="00000400000000000000" pitchFamily="2"/>
                <a:ea typeface="Calibri" panose="020F0502020204030204" pitchFamily="34" charset="0"/>
                <a:cs typeface="Kalimati" panose="00000400000000000000" pitchFamily="2"/>
              </a:rPr>
              <a:t> ।</a:t>
            </a:r>
            <a:r>
              <a:rPr lang="ne-NP" sz="2000" dirty="0">
                <a:solidFill>
                  <a:srgbClr val="00B050"/>
                </a:solidFill>
                <a:effectLst/>
                <a:latin typeface="Calibri" panose="020F0502020204030204" pitchFamily="34" charset="0"/>
                <a:ea typeface="Calibri" panose="020F0502020204030204" pitchFamily="34" charset="0"/>
                <a:cs typeface="Kalimati" panose="00000400000000000000" pitchFamily="2"/>
              </a:rPr>
              <a:t> </a:t>
            </a:r>
            <a:endParaRPr lang="en-US" sz="8000"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4" name="Rectangle 3">
            <a:extLst>
              <a:ext uri="{FF2B5EF4-FFF2-40B4-BE49-F238E27FC236}">
                <a16:creationId xmlns:a16="http://schemas.microsoft.com/office/drawing/2014/main" id="{F4F245BE-35CC-4321-99A2-C9829985D434}"/>
              </a:ext>
            </a:extLst>
          </p:cNvPr>
          <p:cNvSpPr/>
          <p:nvPr/>
        </p:nvSpPr>
        <p:spPr>
          <a:xfrm>
            <a:off x="7957867" y="3671888"/>
            <a:ext cx="4251100" cy="721736"/>
          </a:xfrm>
          <a:prstGeom prst="rect">
            <a:avLst/>
          </a:prstGeom>
          <a:noFill/>
        </p:spPr>
        <p:txBody>
          <a:bodyPr wrap="none" lIns="91440" tIns="45720" rIns="91440" bIns="45720">
            <a:spAutoFit/>
          </a:bodyPr>
          <a:lstStyle/>
          <a:p>
            <a:pPr marR="0" lvl="0" algn="just">
              <a:lnSpc>
                <a:spcPct val="107000"/>
              </a:lnSpc>
              <a:spcBef>
                <a:spcPts val="0"/>
              </a:spcBef>
              <a:spcAft>
                <a:spcPts val="1000"/>
              </a:spcAft>
              <a:buSzPts val="1500"/>
            </a:pPr>
            <a:r>
              <a:rPr lang="en-US" sz="4000" b="1" dirty="0">
                <a:solidFill>
                  <a:schemeClr val="accent2"/>
                </a:solidFill>
                <a:effectLst/>
                <a:latin typeface="Calibri" panose="020F0502020204030204" pitchFamily="34" charset="0"/>
                <a:ea typeface="Calibri" panose="020F0502020204030204" pitchFamily="34" charset="0"/>
                <a:cs typeface="Kalimati" panose="00000400000000000000" pitchFamily="2"/>
              </a:rPr>
              <a:t>(RONR 10 to 10.57)</a:t>
            </a:r>
            <a:endParaRPr lang="en-US" sz="4000" dirty="0">
              <a:solidFill>
                <a:schemeClr val="accent2"/>
              </a:solidFill>
              <a:effectLst/>
              <a:latin typeface="Calibri" panose="020F0502020204030204" pitchFamily="34" charset="0"/>
              <a:ea typeface="Calibri" panose="020F0502020204030204" pitchFamily="34" charset="0"/>
              <a:cs typeface="Mangal" panose="02040503050203030202"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182816"/>
            <a:ext cx="1469363" cy="807362"/>
          </a:xfrm>
          <a:prstGeom prst="rect">
            <a:avLst/>
          </a:prstGeom>
        </p:spPr>
      </p:pic>
    </p:spTree>
    <p:extLst>
      <p:ext uri="{BB962C8B-B14F-4D97-AF65-F5344CB8AC3E}">
        <p14:creationId xmlns:p14="http://schemas.microsoft.com/office/powerpoint/2010/main" val="191241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DFE2BF-3DBE-43E8-980F-0D5B6086D362}"/>
              </a:ext>
            </a:extLst>
          </p:cNvPr>
          <p:cNvSpPr/>
          <p:nvPr/>
        </p:nvSpPr>
        <p:spPr>
          <a:xfrm>
            <a:off x="2143700" y="1042870"/>
            <a:ext cx="7904600" cy="1958741"/>
          </a:xfrm>
          <a:prstGeom prst="rect">
            <a:avLst/>
          </a:prstGeom>
          <a:noFill/>
        </p:spPr>
        <p:txBody>
          <a:bodyPr wrap="none" lIns="91440" tIns="45720" rIns="91440" bIns="45720">
            <a:spAutoFit/>
          </a:bodyPr>
          <a:lstStyle/>
          <a:p>
            <a:pPr marL="0" marR="0" algn="just">
              <a:lnSpc>
                <a:spcPct val="107000"/>
              </a:lnSpc>
              <a:spcBef>
                <a:spcPts val="0"/>
              </a:spcBef>
              <a:spcAft>
                <a:spcPts val="800"/>
              </a:spcAft>
            </a:pPr>
            <a:r>
              <a:rPr lang="en-US" sz="5400" b="1" u="sng" dirty="0">
                <a:solidFill>
                  <a:srgbClr val="0070C0"/>
                </a:solidFill>
                <a:effectLst/>
                <a:latin typeface="Arial" panose="020B0604020202020204" pitchFamily="34" charset="0"/>
                <a:ea typeface="Times New Roman" panose="02020603050405020304" pitchFamily="18" charset="0"/>
                <a:cs typeface="Mangal" panose="02040503050203030202" pitchFamily="18" charset="0"/>
              </a:rPr>
              <a:t>Types &amp; Classification</a:t>
            </a:r>
            <a:r>
              <a:rPr lang="en-US" sz="5400" b="1" u="sng" dirty="0">
                <a:solidFill>
                  <a:srgbClr val="0070C0"/>
                </a:solidFill>
                <a:latin typeface="Arial" panose="020B0604020202020204" pitchFamily="34" charset="0"/>
                <a:ea typeface="Times New Roman" panose="02020603050405020304" pitchFamily="18" charset="0"/>
                <a:cs typeface="Mangal" panose="02040503050203030202" pitchFamily="18" charset="0"/>
              </a:rPr>
              <a:t>s</a:t>
            </a:r>
            <a:endParaRPr lang="en-US" sz="5400" b="1" u="sng" dirty="0">
              <a:solidFill>
                <a:srgbClr val="0070C0"/>
              </a:solidFill>
              <a:effectLst/>
              <a:latin typeface="Arial" panose="020B0604020202020204" pitchFamily="34" charset="0"/>
              <a:ea typeface="Times New Roman" panose="02020603050405020304" pitchFamily="18" charset="0"/>
              <a:cs typeface="Mangal" panose="02040503050203030202" pitchFamily="18" charset="0"/>
            </a:endParaRPr>
          </a:p>
          <a:p>
            <a:pPr marL="0" marR="0" algn="just">
              <a:lnSpc>
                <a:spcPct val="107000"/>
              </a:lnSpc>
              <a:spcBef>
                <a:spcPts val="0"/>
              </a:spcBef>
              <a:spcAft>
                <a:spcPts val="800"/>
              </a:spcAft>
            </a:pPr>
            <a:r>
              <a:rPr lang="en-US" sz="5400" b="1" dirty="0">
                <a:solidFill>
                  <a:srgbClr val="00B050"/>
                </a:solidFill>
                <a:effectLst/>
                <a:latin typeface="Kalimati" panose="00000400000000000000" pitchFamily="2"/>
                <a:ea typeface="Calibri" panose="020F0502020204030204" pitchFamily="34" charset="0"/>
                <a:cs typeface="Kalimati" panose="00000400000000000000" pitchFamily="2"/>
              </a:rPr>
              <a:t>   </a:t>
            </a:r>
            <a:r>
              <a:rPr lang="ne-NP" sz="5400" b="1" dirty="0">
                <a:solidFill>
                  <a:srgbClr val="00B050"/>
                </a:solidFill>
                <a:effectLst/>
                <a:latin typeface="Kalimati" panose="00000400000000000000" pitchFamily="2"/>
                <a:ea typeface="Calibri" panose="020F0502020204030204" pitchFamily="34" charset="0"/>
                <a:cs typeface="Kalimati" panose="00000400000000000000" pitchFamily="2"/>
              </a:rPr>
              <a:t>प्रकार र वर्गिकरणहरु</a:t>
            </a:r>
            <a:endParaRPr lang="en-US" sz="5400"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3" name="Rectangle 2">
            <a:extLst>
              <a:ext uri="{FF2B5EF4-FFF2-40B4-BE49-F238E27FC236}">
                <a16:creationId xmlns:a16="http://schemas.microsoft.com/office/drawing/2014/main" id="{F2FCE274-01A2-4A0B-8AF4-5D66DDE3F3AE}"/>
              </a:ext>
            </a:extLst>
          </p:cNvPr>
          <p:cNvSpPr/>
          <p:nvPr/>
        </p:nvSpPr>
        <p:spPr>
          <a:xfrm>
            <a:off x="1104829" y="2903889"/>
            <a:ext cx="9215984" cy="703078"/>
          </a:xfrm>
          <a:prstGeom prst="rect">
            <a:avLst/>
          </a:prstGeom>
          <a:noFill/>
        </p:spPr>
        <p:txBody>
          <a:bodyPr wrap="none" lIns="91440" tIns="45720" rIns="91440" bIns="45720">
            <a:spAutoFit/>
          </a:bodyPr>
          <a:lstStyle/>
          <a:p>
            <a:pPr marL="0" marR="0">
              <a:lnSpc>
                <a:spcPct val="107000"/>
              </a:lnSpc>
              <a:spcBef>
                <a:spcPts val="1200"/>
              </a:spcBef>
              <a:spcAft>
                <a:spcPts val="0"/>
              </a:spcAft>
            </a:pPr>
            <a:r>
              <a:rPr lang="en-US" sz="4000" b="1" dirty="0">
                <a:solidFill>
                  <a:srgbClr val="0070C0"/>
                </a:solidFill>
                <a:effectLst/>
                <a:latin typeface="Arial" panose="020B0604020202020204" pitchFamily="34" charset="0"/>
                <a:ea typeface="Times New Roman" panose="02020603050405020304" pitchFamily="18" charset="0"/>
                <a:cs typeface="Mangal" panose="02040503050203030202" pitchFamily="18" charset="0"/>
              </a:rPr>
              <a:t>     Main Motions are Subdivided into </a:t>
            </a:r>
            <a:endParaRPr lang="en-US" sz="5400" b="1" dirty="0">
              <a:solidFill>
                <a:srgbClr val="0070C0"/>
              </a:solidFill>
              <a:effectLst/>
              <a:latin typeface="Arial" panose="020B0604020202020204" pitchFamily="34" charset="0"/>
              <a:ea typeface="Times New Roman" panose="02020603050405020304" pitchFamily="18" charset="0"/>
              <a:cs typeface="Mangal" panose="02040503050203030202" pitchFamily="18" charset="0"/>
            </a:endParaRPr>
          </a:p>
        </p:txBody>
      </p:sp>
      <p:sp>
        <p:nvSpPr>
          <p:cNvPr id="4" name="Rectangle 3">
            <a:extLst>
              <a:ext uri="{FF2B5EF4-FFF2-40B4-BE49-F238E27FC236}">
                <a16:creationId xmlns:a16="http://schemas.microsoft.com/office/drawing/2014/main" id="{E11C60E0-295D-45DA-AF78-9E608FE31C36}"/>
              </a:ext>
            </a:extLst>
          </p:cNvPr>
          <p:cNvSpPr/>
          <p:nvPr/>
        </p:nvSpPr>
        <p:spPr>
          <a:xfrm>
            <a:off x="87626" y="3562594"/>
            <a:ext cx="11828879" cy="1300036"/>
          </a:xfrm>
          <a:prstGeom prst="rect">
            <a:avLst/>
          </a:prstGeom>
          <a:noFill/>
        </p:spPr>
        <p:txBody>
          <a:bodyPr wrap="none" lIns="91440" tIns="45720" rIns="91440" bIns="45720">
            <a:spAutoFit/>
          </a:bodyPr>
          <a:lstStyle/>
          <a:p>
            <a:pPr marL="0" marR="0">
              <a:lnSpc>
                <a:spcPct val="107000"/>
              </a:lnSpc>
              <a:spcBef>
                <a:spcPts val="1200"/>
              </a:spcBef>
              <a:spcAft>
                <a:spcPts val="0"/>
              </a:spcAft>
            </a:pPr>
            <a:r>
              <a:rPr lang="en-US" sz="3600" b="1" dirty="0">
                <a:solidFill>
                  <a:srgbClr val="0070C0"/>
                </a:solidFill>
                <a:effectLst/>
                <a:latin typeface="Arial" panose="020B0604020202020204" pitchFamily="34" charset="0"/>
                <a:ea typeface="Times New Roman" panose="02020603050405020304" pitchFamily="18" charset="0"/>
                <a:cs typeface="Mangal" panose="02040503050203030202" pitchFamily="18" charset="0"/>
              </a:rPr>
              <a:t>     Original Main Motion and Incidental Main Motion</a:t>
            </a:r>
            <a:endParaRPr lang="en-US" sz="3600" dirty="0">
              <a:solidFill>
                <a:srgbClr val="0070C0"/>
              </a:solidFill>
              <a:effectLst/>
              <a:latin typeface="Calibri" panose="020F0502020204030204" pitchFamily="34" charset="0"/>
              <a:ea typeface="Calibri" panose="020F0502020204030204" pitchFamily="34" charset="0"/>
              <a:cs typeface="Mangal" panose="02040503050203030202" pitchFamily="18" charset="0"/>
            </a:endParaRPr>
          </a:p>
          <a:p>
            <a:pPr marL="0" marR="0">
              <a:lnSpc>
                <a:spcPct val="107000"/>
              </a:lnSpc>
              <a:spcBef>
                <a:spcPts val="1200"/>
              </a:spcBef>
              <a:spcAft>
                <a:spcPts val="0"/>
              </a:spcAft>
            </a:pPr>
            <a:endParaRPr lang="en-US" sz="2800" b="1" dirty="0">
              <a:solidFill>
                <a:srgbClr val="0070C0"/>
              </a:solidFill>
              <a:effectLst/>
              <a:latin typeface="Arial" panose="020B0604020202020204" pitchFamily="34" charset="0"/>
              <a:ea typeface="Times New Roman" panose="02020603050405020304" pitchFamily="18" charset="0"/>
              <a:cs typeface="Mangal" panose="02040503050203030202" pitchFamily="18" charset="0"/>
            </a:endParaRPr>
          </a:p>
        </p:txBody>
      </p:sp>
      <p:sp>
        <p:nvSpPr>
          <p:cNvPr id="6" name="Rectangle 5">
            <a:extLst>
              <a:ext uri="{FF2B5EF4-FFF2-40B4-BE49-F238E27FC236}">
                <a16:creationId xmlns:a16="http://schemas.microsoft.com/office/drawing/2014/main" id="{88B89766-A2D8-4335-BF4B-99E8D7A011CC}"/>
              </a:ext>
            </a:extLst>
          </p:cNvPr>
          <p:cNvSpPr/>
          <p:nvPr/>
        </p:nvSpPr>
        <p:spPr>
          <a:xfrm>
            <a:off x="1494903" y="4968262"/>
            <a:ext cx="8922635" cy="675441"/>
          </a:xfrm>
          <a:prstGeom prst="rect">
            <a:avLst/>
          </a:prstGeom>
          <a:noFill/>
        </p:spPr>
        <p:txBody>
          <a:bodyPr wrap="none" lIns="91440" tIns="45720" rIns="91440" bIns="45720">
            <a:spAutoFit/>
          </a:bodyPr>
          <a:lstStyle/>
          <a:p>
            <a:pPr>
              <a:lnSpc>
                <a:spcPct val="107000"/>
              </a:lnSpc>
              <a:spcBef>
                <a:spcPts val="1200"/>
              </a:spcBef>
            </a:pPr>
            <a:r>
              <a:rPr lang="ne-NP" sz="3600" dirty="0">
                <a:solidFill>
                  <a:srgbClr val="00B050"/>
                </a:solidFill>
                <a:effectLst/>
                <a:latin typeface="Kalimati" panose="00000400000000000000" pitchFamily="2"/>
                <a:ea typeface="Calibri" panose="020F0502020204030204" pitchFamily="34" charset="0"/>
                <a:cs typeface="Kalimati" panose="00000400000000000000" pitchFamily="2"/>
              </a:rPr>
              <a:t>मैलिक मुख्य प्रस्ताव र आकस्मिक मुख्य प्रस्ताव</a:t>
            </a:r>
            <a:endParaRPr lang="en-US" sz="3600"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7" name="Rectangle 6">
            <a:extLst>
              <a:ext uri="{FF2B5EF4-FFF2-40B4-BE49-F238E27FC236}">
                <a16:creationId xmlns:a16="http://schemas.microsoft.com/office/drawing/2014/main" id="{C8BE3EDC-16CB-4CE9-8D52-DBC0A6775DD0}"/>
              </a:ext>
            </a:extLst>
          </p:cNvPr>
          <p:cNvSpPr/>
          <p:nvPr/>
        </p:nvSpPr>
        <p:spPr>
          <a:xfrm>
            <a:off x="774671" y="4283138"/>
            <a:ext cx="10642657" cy="685124"/>
          </a:xfrm>
          <a:prstGeom prst="rect">
            <a:avLst/>
          </a:prstGeom>
          <a:noFill/>
        </p:spPr>
        <p:txBody>
          <a:bodyPr wrap="none" lIns="91440" tIns="45720" rIns="91440" bIns="45720">
            <a:spAutoFit/>
          </a:bodyPr>
          <a:lstStyle/>
          <a:p>
            <a:pPr>
              <a:lnSpc>
                <a:spcPct val="107000"/>
              </a:lnSpc>
              <a:spcBef>
                <a:spcPts val="1200"/>
              </a:spcBef>
            </a:pPr>
            <a:r>
              <a:rPr lang="ne-NP" sz="3600" dirty="0">
                <a:solidFill>
                  <a:srgbClr val="00B050"/>
                </a:solidFill>
                <a:effectLst/>
                <a:latin typeface="Kalimati" panose="00000400000000000000" pitchFamily="2"/>
                <a:ea typeface="Calibri" panose="020F0502020204030204" pitchFamily="34" charset="0"/>
                <a:cs typeface="Kalimati" panose="00000400000000000000" pitchFamily="2"/>
              </a:rPr>
              <a:t>मुख्य प्रस्तावहरु मुलत दुई प्रकारमा वर्गिकरण गरिएको छ</a:t>
            </a:r>
            <a:endParaRPr lang="en-US" sz="3600"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182816"/>
            <a:ext cx="1469363" cy="807362"/>
          </a:xfrm>
          <a:prstGeom prst="rect">
            <a:avLst/>
          </a:prstGeom>
        </p:spPr>
      </p:pic>
    </p:spTree>
    <p:extLst>
      <p:ext uri="{BB962C8B-B14F-4D97-AF65-F5344CB8AC3E}">
        <p14:creationId xmlns:p14="http://schemas.microsoft.com/office/powerpoint/2010/main" val="1498372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F5B2D9-D9B9-4AA4-B47A-12EBEBF27B64}"/>
              </a:ext>
            </a:extLst>
          </p:cNvPr>
          <p:cNvSpPr/>
          <p:nvPr/>
        </p:nvSpPr>
        <p:spPr>
          <a:xfrm>
            <a:off x="1814218" y="886109"/>
            <a:ext cx="8563563" cy="1107996"/>
          </a:xfrm>
          <a:prstGeom prst="rect">
            <a:avLst/>
          </a:prstGeom>
          <a:noFill/>
        </p:spPr>
        <p:txBody>
          <a:bodyPr wrap="none" lIns="91440" tIns="45720" rIns="91440" bIns="45720">
            <a:spAutoFit/>
          </a:bodyPr>
          <a:lstStyle/>
          <a:p>
            <a:pPr algn="ctr"/>
            <a:r>
              <a:rPr lang="en-US" sz="6600" b="1" dirty="0">
                <a:solidFill>
                  <a:srgbClr val="0070C0"/>
                </a:solidFill>
                <a:effectLst/>
                <a:latin typeface="Arial" panose="020B0604020202020204" pitchFamily="34" charset="0"/>
                <a:ea typeface="Times New Roman" panose="02020603050405020304" pitchFamily="18" charset="0"/>
              </a:rPr>
              <a:t>Original </a:t>
            </a:r>
            <a:r>
              <a:rPr lang="en-US" sz="6600" b="1" dirty="0">
                <a:solidFill>
                  <a:srgbClr val="0070C0"/>
                </a:solidFill>
                <a:latin typeface="Arial" panose="020B0604020202020204" pitchFamily="34" charset="0"/>
                <a:ea typeface="Times New Roman" panose="02020603050405020304" pitchFamily="18" charset="0"/>
              </a:rPr>
              <a:t>M</a:t>
            </a:r>
            <a:r>
              <a:rPr lang="en-US" sz="6600" b="1" dirty="0">
                <a:solidFill>
                  <a:srgbClr val="0070C0"/>
                </a:solidFill>
                <a:effectLst/>
                <a:latin typeface="Arial" panose="020B0604020202020204" pitchFamily="34" charset="0"/>
                <a:ea typeface="Times New Roman" panose="02020603050405020304" pitchFamily="18" charset="0"/>
              </a:rPr>
              <a:t>ain </a:t>
            </a:r>
            <a:r>
              <a:rPr lang="en-US" sz="6600" b="1" dirty="0">
                <a:solidFill>
                  <a:srgbClr val="0070C0"/>
                </a:solidFill>
                <a:latin typeface="Arial" panose="020B0604020202020204" pitchFamily="34" charset="0"/>
                <a:ea typeface="Times New Roman" panose="02020603050405020304" pitchFamily="18" charset="0"/>
              </a:rPr>
              <a:t>M</a:t>
            </a:r>
            <a:r>
              <a:rPr lang="en-US" sz="6600" b="1" dirty="0">
                <a:solidFill>
                  <a:srgbClr val="0070C0"/>
                </a:solidFill>
                <a:effectLst/>
                <a:latin typeface="Arial" panose="020B0604020202020204" pitchFamily="34" charset="0"/>
                <a:ea typeface="Times New Roman" panose="02020603050405020304" pitchFamily="18" charset="0"/>
              </a:rPr>
              <a:t>otion</a:t>
            </a:r>
          </a:p>
        </p:txBody>
      </p:sp>
      <p:sp>
        <p:nvSpPr>
          <p:cNvPr id="3" name="Rectangle 2">
            <a:extLst>
              <a:ext uri="{FF2B5EF4-FFF2-40B4-BE49-F238E27FC236}">
                <a16:creationId xmlns:a16="http://schemas.microsoft.com/office/drawing/2014/main" id="{6BBF4D33-4E2D-40DB-B04D-43DAC4E32C99}"/>
              </a:ext>
            </a:extLst>
          </p:cNvPr>
          <p:cNvSpPr/>
          <p:nvPr/>
        </p:nvSpPr>
        <p:spPr>
          <a:xfrm>
            <a:off x="3187134" y="1929937"/>
            <a:ext cx="5673349" cy="923330"/>
          </a:xfrm>
          <a:prstGeom prst="rect">
            <a:avLst/>
          </a:prstGeom>
          <a:noFill/>
        </p:spPr>
        <p:txBody>
          <a:bodyPr wrap="none" lIns="91440" tIns="45720" rIns="91440" bIns="45720">
            <a:spAutoFit/>
          </a:bodyPr>
          <a:lstStyle/>
          <a:p>
            <a:pPr algn="ctr"/>
            <a:r>
              <a:rPr lang="ne-NP" sz="5400" b="1" dirty="0">
                <a:solidFill>
                  <a:srgbClr val="00B050"/>
                </a:solidFill>
                <a:effectLst/>
                <a:latin typeface="Kalimati" panose="00000400000000000000" pitchFamily="2"/>
                <a:ea typeface="Calibri" panose="020F0502020204030204" pitchFamily="34" charset="0"/>
                <a:cs typeface="Kalimati" panose="00000400000000000000" pitchFamily="2"/>
              </a:rPr>
              <a:t>मौलिक मुख्य प्रस्ताव</a:t>
            </a:r>
            <a:endParaRPr lang="en-US" sz="159900" b="0" cap="none" spc="0" dirty="0">
              <a:ln w="0"/>
              <a:solidFill>
                <a:srgbClr val="00B050"/>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E6E5D1D3-3F7E-4AFD-B0D7-82A077BFFADC}"/>
              </a:ext>
            </a:extLst>
          </p:cNvPr>
          <p:cNvSpPr/>
          <p:nvPr/>
        </p:nvSpPr>
        <p:spPr>
          <a:xfrm>
            <a:off x="451485" y="2853267"/>
            <a:ext cx="10807767" cy="1653145"/>
          </a:xfrm>
          <a:prstGeom prst="rect">
            <a:avLst/>
          </a:prstGeom>
          <a:noFill/>
        </p:spPr>
        <p:txBody>
          <a:bodyPr wrap="none" lIns="91440" tIns="45720" rIns="91440" bIns="45720">
            <a:spAutoFit/>
          </a:bodyPr>
          <a:lstStyle/>
          <a:p>
            <a:pPr marL="457200" marR="0" algn="ctr">
              <a:lnSpc>
                <a:spcPct val="107000"/>
              </a:lnSpc>
              <a:spcBef>
                <a:spcPts val="0"/>
              </a:spcBef>
              <a:spcAft>
                <a:spcPts val="0"/>
              </a:spcAft>
            </a:pPr>
            <a:r>
              <a:rPr lang="en-US" sz="2400" b="1" dirty="0">
                <a:solidFill>
                  <a:srgbClr val="0070C0"/>
                </a:solidFill>
                <a:effectLst/>
                <a:latin typeface="Arial" panose="020B0604020202020204" pitchFamily="34" charset="0"/>
                <a:ea typeface="Times New Roman" panose="02020603050405020304" pitchFamily="18" charset="0"/>
                <a:cs typeface="Mangal" panose="02040503050203030202" pitchFamily="18" charset="0"/>
              </a:rPr>
              <a:t>Original Main Motions are those which bring before the assembly </a:t>
            </a:r>
            <a:endParaRPr lang="ne-NP" sz="2400" b="1" dirty="0">
              <a:solidFill>
                <a:srgbClr val="0070C0"/>
              </a:solidFill>
              <a:effectLst/>
              <a:latin typeface="Arial" panose="020B0604020202020204" pitchFamily="34" charset="0"/>
              <a:ea typeface="Times New Roman" panose="02020603050405020304" pitchFamily="18" charset="0"/>
              <a:cs typeface="Mangal" panose="02040503050203030202" pitchFamily="18" charset="0"/>
            </a:endParaRPr>
          </a:p>
          <a:p>
            <a:pPr marL="457200" marR="0" algn="ctr">
              <a:lnSpc>
                <a:spcPct val="107000"/>
              </a:lnSpc>
              <a:spcBef>
                <a:spcPts val="0"/>
              </a:spcBef>
              <a:spcAft>
                <a:spcPts val="0"/>
              </a:spcAft>
            </a:pPr>
            <a:r>
              <a:rPr lang="en-US" sz="2400" b="1" dirty="0">
                <a:solidFill>
                  <a:srgbClr val="0070C0"/>
                </a:solidFill>
                <a:effectLst/>
                <a:latin typeface="Arial" panose="020B0604020202020204" pitchFamily="34" charset="0"/>
                <a:ea typeface="Times New Roman" panose="02020603050405020304" pitchFamily="18" charset="0"/>
                <a:cs typeface="Mangal" panose="02040503050203030202" pitchFamily="18" charset="0"/>
              </a:rPr>
              <a:t>some new subject, Generally in the form of a Resolution, Upon which </a:t>
            </a:r>
            <a:endParaRPr lang="ne-NP" sz="2400" b="1" dirty="0">
              <a:solidFill>
                <a:srgbClr val="0070C0"/>
              </a:solidFill>
              <a:effectLst/>
              <a:latin typeface="Arial" panose="020B0604020202020204" pitchFamily="34" charset="0"/>
              <a:ea typeface="Times New Roman" panose="02020603050405020304" pitchFamily="18" charset="0"/>
              <a:cs typeface="Mangal" panose="02040503050203030202" pitchFamily="18" charset="0"/>
            </a:endParaRPr>
          </a:p>
          <a:p>
            <a:pPr marL="457200" marR="0" algn="ctr">
              <a:lnSpc>
                <a:spcPct val="107000"/>
              </a:lnSpc>
              <a:spcBef>
                <a:spcPts val="0"/>
              </a:spcBef>
              <a:spcAft>
                <a:spcPts val="0"/>
              </a:spcAft>
            </a:pPr>
            <a:r>
              <a:rPr lang="en-US" sz="2400" b="1" dirty="0">
                <a:solidFill>
                  <a:srgbClr val="0070C0"/>
                </a:solidFill>
                <a:effectLst/>
                <a:latin typeface="Arial" panose="020B0604020202020204" pitchFamily="34" charset="0"/>
                <a:ea typeface="Times New Roman" panose="02020603050405020304" pitchFamily="18" charset="0"/>
                <a:cs typeface="Mangal" panose="02040503050203030202" pitchFamily="18" charset="0"/>
              </a:rPr>
              <a:t>action by the assembly is desired. They are action oriented. It needs</a:t>
            </a:r>
            <a:endParaRPr lang="ne-NP" sz="2400" b="1" dirty="0">
              <a:solidFill>
                <a:srgbClr val="0070C0"/>
              </a:solidFill>
              <a:effectLst/>
              <a:latin typeface="Arial" panose="020B0604020202020204" pitchFamily="34" charset="0"/>
              <a:ea typeface="Times New Roman" panose="02020603050405020304" pitchFamily="18" charset="0"/>
              <a:cs typeface="Mangal" panose="02040503050203030202" pitchFamily="18" charset="0"/>
            </a:endParaRPr>
          </a:p>
          <a:p>
            <a:pPr marL="457200" marR="0" algn="ctr">
              <a:lnSpc>
                <a:spcPct val="107000"/>
              </a:lnSpc>
              <a:spcBef>
                <a:spcPts val="0"/>
              </a:spcBef>
              <a:spcAft>
                <a:spcPts val="0"/>
              </a:spcAft>
            </a:pPr>
            <a:r>
              <a:rPr lang="en-US" sz="2400" b="1" dirty="0">
                <a:solidFill>
                  <a:srgbClr val="0070C0"/>
                </a:solidFill>
                <a:effectLst/>
                <a:latin typeface="Arial" panose="020B0604020202020204" pitchFamily="34" charset="0"/>
                <a:ea typeface="Times New Roman" panose="02020603050405020304" pitchFamily="18" charset="0"/>
                <a:cs typeface="Mangal" panose="02040503050203030202" pitchFamily="18" charset="0"/>
              </a:rPr>
              <a:t> full debate. (All approved agenda becomes Resolution.)</a:t>
            </a:r>
            <a:endParaRPr lang="en-US" sz="2400" dirty="0">
              <a:solidFill>
                <a:srgbClr val="0070C0"/>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5" name="Rectangle 4">
            <a:extLst>
              <a:ext uri="{FF2B5EF4-FFF2-40B4-BE49-F238E27FC236}">
                <a16:creationId xmlns:a16="http://schemas.microsoft.com/office/drawing/2014/main" id="{4BF6D942-EF5F-4854-B875-2423EF68DC64}"/>
              </a:ext>
            </a:extLst>
          </p:cNvPr>
          <p:cNvSpPr/>
          <p:nvPr/>
        </p:nvSpPr>
        <p:spPr>
          <a:xfrm>
            <a:off x="-354223" y="4541308"/>
            <a:ext cx="12638396" cy="1277850"/>
          </a:xfrm>
          <a:prstGeom prst="rect">
            <a:avLst/>
          </a:prstGeom>
          <a:noFill/>
        </p:spPr>
        <p:txBody>
          <a:bodyPr wrap="none" lIns="91440" tIns="45720" rIns="91440" bIns="45720">
            <a:spAutoFit/>
          </a:bodyPr>
          <a:lstStyle/>
          <a:p>
            <a:pPr marL="457200" marR="0" algn="ctr">
              <a:lnSpc>
                <a:spcPct val="107000"/>
              </a:lnSpc>
              <a:spcBef>
                <a:spcPts val="0"/>
              </a:spcBef>
              <a:spcAft>
                <a:spcPts val="0"/>
              </a:spcAft>
            </a:pPr>
            <a:r>
              <a:rPr lang="ne-NP" sz="2400" dirty="0">
                <a:solidFill>
                  <a:srgbClr val="00B050"/>
                </a:solidFill>
                <a:effectLst/>
                <a:latin typeface="Kalimati" panose="00000400000000000000" pitchFamily="2"/>
                <a:ea typeface="Calibri" panose="020F0502020204030204" pitchFamily="34" charset="0"/>
                <a:cs typeface="Kalimati" panose="00000400000000000000" pitchFamily="2"/>
              </a:rPr>
              <a:t>मैलिक मुख्य प्रस्तावहरु त्यस्ता प्रस्ताव हुन जसले सभामा नँया विषयह प्रस्तुत गर्दछ ।</a:t>
            </a:r>
          </a:p>
          <a:p>
            <a:pPr marL="457200" marR="0" algn="ctr">
              <a:lnSpc>
                <a:spcPct val="107000"/>
              </a:lnSpc>
              <a:spcBef>
                <a:spcPts val="0"/>
              </a:spcBef>
              <a:spcAft>
                <a:spcPts val="0"/>
              </a:spcAft>
            </a:pPr>
            <a:r>
              <a:rPr lang="ne-NP" sz="2400" dirty="0">
                <a:solidFill>
                  <a:srgbClr val="00B050"/>
                </a:solidFill>
                <a:effectLst/>
                <a:latin typeface="Kalimati" panose="00000400000000000000" pitchFamily="2"/>
                <a:ea typeface="Calibri" panose="020F0502020204030204" pitchFamily="34" charset="0"/>
                <a:cs typeface="Kalimati" panose="00000400000000000000" pitchFamily="2"/>
              </a:rPr>
              <a:t> यिनिहरु समान्यतया संकल्पको रुपमा प्रस्तुत गरिन्छ जसमा सभा</a:t>
            </a:r>
            <a:r>
              <a:rPr lang="ne-NP" sz="2400" dirty="0">
                <a:solidFill>
                  <a:srgbClr val="00B050"/>
                </a:solidFill>
                <a:latin typeface="Kalimati" panose="00000400000000000000" pitchFamily="2"/>
                <a:ea typeface="Calibri" panose="020F0502020204030204" pitchFamily="34" charset="0"/>
                <a:cs typeface="Kalimati" panose="00000400000000000000" pitchFamily="2"/>
              </a:rPr>
              <a:t>ले</a:t>
            </a:r>
            <a:r>
              <a:rPr lang="ne-NP" sz="2400" dirty="0">
                <a:solidFill>
                  <a:srgbClr val="00B050"/>
                </a:solidFill>
                <a:effectLst/>
                <a:latin typeface="Kalimati" panose="00000400000000000000" pitchFamily="2"/>
                <a:ea typeface="Calibri" panose="020F0502020204030204" pitchFamily="34" charset="0"/>
                <a:cs typeface="Kalimati" panose="00000400000000000000" pitchFamily="2"/>
              </a:rPr>
              <a:t> आवश्यक</a:t>
            </a:r>
          </a:p>
          <a:p>
            <a:pPr marL="457200" marR="0" algn="ctr">
              <a:lnSpc>
                <a:spcPct val="107000"/>
              </a:lnSpc>
              <a:spcBef>
                <a:spcPts val="0"/>
              </a:spcBef>
              <a:spcAft>
                <a:spcPts val="0"/>
              </a:spcAft>
            </a:pPr>
            <a:r>
              <a:rPr lang="ne-NP" sz="2400" dirty="0">
                <a:solidFill>
                  <a:srgbClr val="00B050"/>
                </a:solidFill>
                <a:effectLst/>
                <a:latin typeface="Kalimati" panose="00000400000000000000" pitchFamily="2"/>
                <a:ea typeface="Calibri" panose="020F0502020204030204" pitchFamily="34" charset="0"/>
                <a:cs typeface="Kalimati" panose="00000400000000000000" pitchFamily="2"/>
              </a:rPr>
              <a:t> कदम चाल्दछ। यो पूर्ण रुपमा वहसयोग्य हुन्छ।</a:t>
            </a:r>
            <a:r>
              <a:rPr lang="en-US" sz="2400" dirty="0">
                <a:solidFill>
                  <a:srgbClr val="00B050"/>
                </a:solidFill>
                <a:effectLst/>
                <a:latin typeface="Calibri" panose="020F0502020204030204" pitchFamily="34" charset="0"/>
                <a:ea typeface="Calibri" panose="020F0502020204030204" pitchFamily="34" charset="0"/>
                <a:cs typeface="Kalimati" panose="00000400000000000000" pitchFamily="2"/>
              </a:rPr>
              <a:t>(</a:t>
            </a:r>
            <a:r>
              <a:rPr lang="ne-NP" sz="2400" dirty="0">
                <a:solidFill>
                  <a:srgbClr val="00B050"/>
                </a:solidFill>
                <a:effectLst/>
                <a:latin typeface="Calibri" panose="020F0502020204030204" pitchFamily="34" charset="0"/>
                <a:ea typeface="Calibri" panose="020F0502020204030204" pitchFamily="34" charset="0"/>
                <a:cs typeface="Kalimati" panose="00000400000000000000" pitchFamily="2"/>
              </a:rPr>
              <a:t>सबै अनुमोदित प्रस्तावहरु संकल्प हुन जान्छन्।</a:t>
            </a:r>
            <a:r>
              <a:rPr lang="en-US" sz="2400" dirty="0">
                <a:solidFill>
                  <a:srgbClr val="00B050"/>
                </a:solidFill>
                <a:effectLst/>
                <a:latin typeface="Calibri" panose="020F0502020204030204" pitchFamily="34" charset="0"/>
                <a:ea typeface="Calibri" panose="020F0502020204030204" pitchFamily="34" charset="0"/>
                <a:cs typeface="Kalimati" panose="00000400000000000000" pitchFamily="2"/>
              </a:rPr>
              <a:t>)</a:t>
            </a:r>
            <a:endParaRPr lang="en-US" sz="2800"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182816"/>
            <a:ext cx="1469363" cy="807362"/>
          </a:xfrm>
          <a:prstGeom prst="rect">
            <a:avLst/>
          </a:prstGeom>
        </p:spPr>
      </p:pic>
    </p:spTree>
    <p:extLst>
      <p:ext uri="{BB962C8B-B14F-4D97-AF65-F5344CB8AC3E}">
        <p14:creationId xmlns:p14="http://schemas.microsoft.com/office/powerpoint/2010/main" val="132616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F5B2D9-D9B9-4AA4-B47A-12EBEBF27B64}"/>
              </a:ext>
            </a:extLst>
          </p:cNvPr>
          <p:cNvSpPr/>
          <p:nvPr/>
        </p:nvSpPr>
        <p:spPr>
          <a:xfrm>
            <a:off x="1177825" y="886109"/>
            <a:ext cx="9836347" cy="1107996"/>
          </a:xfrm>
          <a:prstGeom prst="rect">
            <a:avLst/>
          </a:prstGeom>
          <a:noFill/>
        </p:spPr>
        <p:txBody>
          <a:bodyPr wrap="none" lIns="91440" tIns="45720" rIns="91440" bIns="45720">
            <a:spAutoFit/>
          </a:bodyPr>
          <a:lstStyle/>
          <a:p>
            <a:pPr algn="ctr"/>
            <a:r>
              <a:rPr lang="en-US" sz="6600" b="1" dirty="0">
                <a:solidFill>
                  <a:srgbClr val="0070C0"/>
                </a:solidFill>
                <a:effectLst/>
                <a:latin typeface="Arial" panose="020B0604020202020204" pitchFamily="34" charset="0"/>
                <a:ea typeface="Times New Roman" panose="02020603050405020304" pitchFamily="18" charset="0"/>
              </a:rPr>
              <a:t>Incidental Main Motion </a:t>
            </a:r>
          </a:p>
        </p:txBody>
      </p:sp>
      <p:sp>
        <p:nvSpPr>
          <p:cNvPr id="3" name="Rectangle 2">
            <a:extLst>
              <a:ext uri="{FF2B5EF4-FFF2-40B4-BE49-F238E27FC236}">
                <a16:creationId xmlns:a16="http://schemas.microsoft.com/office/drawing/2014/main" id="{6BBF4D33-4E2D-40DB-B04D-43DAC4E32C99}"/>
              </a:ext>
            </a:extLst>
          </p:cNvPr>
          <p:cNvSpPr/>
          <p:nvPr/>
        </p:nvSpPr>
        <p:spPr>
          <a:xfrm>
            <a:off x="2805260" y="1929937"/>
            <a:ext cx="6724918" cy="923330"/>
          </a:xfrm>
          <a:prstGeom prst="rect">
            <a:avLst/>
          </a:prstGeom>
          <a:noFill/>
        </p:spPr>
        <p:txBody>
          <a:bodyPr wrap="none" lIns="91440" tIns="45720" rIns="91440" bIns="45720">
            <a:spAutoFit/>
          </a:bodyPr>
          <a:lstStyle/>
          <a:p>
            <a:pPr algn="ctr"/>
            <a:r>
              <a:rPr lang="ne-NP" sz="5400" b="1" dirty="0">
                <a:solidFill>
                  <a:srgbClr val="00B050"/>
                </a:solidFill>
                <a:effectLst/>
                <a:latin typeface="Kalimati" panose="00000400000000000000" pitchFamily="2"/>
                <a:ea typeface="Calibri" panose="020F0502020204030204" pitchFamily="34" charset="0"/>
                <a:cs typeface="Kalimati" panose="00000400000000000000" pitchFamily="2"/>
              </a:rPr>
              <a:t>आकस</a:t>
            </a:r>
            <a:r>
              <a:rPr lang="ne-NP" sz="5400" b="1" dirty="0">
                <a:solidFill>
                  <a:srgbClr val="00B050"/>
                </a:solidFill>
                <a:latin typeface="Kalimati" panose="00000400000000000000" pitchFamily="2"/>
                <a:ea typeface="Calibri" panose="020F0502020204030204" pitchFamily="34" charset="0"/>
                <a:cs typeface="Kalimati" panose="00000400000000000000" pitchFamily="2"/>
              </a:rPr>
              <a:t>्</a:t>
            </a:r>
            <a:r>
              <a:rPr lang="ne-NP" sz="5400" b="1" dirty="0">
                <a:solidFill>
                  <a:srgbClr val="00B050"/>
                </a:solidFill>
                <a:effectLst/>
                <a:latin typeface="Kalimati" panose="00000400000000000000" pitchFamily="2"/>
                <a:ea typeface="Calibri" panose="020F0502020204030204" pitchFamily="34" charset="0"/>
                <a:cs typeface="Kalimati" panose="00000400000000000000" pitchFamily="2"/>
              </a:rPr>
              <a:t>मिक मुख्य प्रस्ताव</a:t>
            </a:r>
            <a:endParaRPr lang="en-US" sz="5400" b="0" cap="none" spc="0" dirty="0">
              <a:ln w="0"/>
              <a:solidFill>
                <a:srgbClr val="00B050"/>
              </a:solidFill>
              <a:effectLst>
                <a:outerShdw blurRad="38100" dist="19050" dir="2700000" algn="tl" rotWithShape="0">
                  <a:schemeClr val="dk1">
                    <a:alpha val="40000"/>
                  </a:schemeClr>
                </a:outerShdw>
              </a:effectLst>
            </a:endParaRPr>
          </a:p>
        </p:txBody>
      </p:sp>
      <p:sp>
        <p:nvSpPr>
          <p:cNvPr id="4" name="Rectangle 3">
            <a:extLst>
              <a:ext uri="{FF2B5EF4-FFF2-40B4-BE49-F238E27FC236}">
                <a16:creationId xmlns:a16="http://schemas.microsoft.com/office/drawing/2014/main" id="{E6E5D1D3-3F7E-4AFD-B0D7-82A077BFFADC}"/>
              </a:ext>
            </a:extLst>
          </p:cNvPr>
          <p:cNvSpPr/>
          <p:nvPr/>
        </p:nvSpPr>
        <p:spPr>
          <a:xfrm>
            <a:off x="-297544" y="3389905"/>
            <a:ext cx="12162304" cy="1248034"/>
          </a:xfrm>
          <a:prstGeom prst="rect">
            <a:avLst/>
          </a:prstGeom>
          <a:noFill/>
        </p:spPr>
        <p:txBody>
          <a:bodyPr wrap="none" lIns="91440" tIns="45720" rIns="91440" bIns="45720">
            <a:spAutoFit/>
          </a:bodyPr>
          <a:lstStyle/>
          <a:p>
            <a:pPr marL="457200" marR="0" algn="ctr">
              <a:lnSpc>
                <a:spcPct val="107000"/>
              </a:lnSpc>
              <a:spcBef>
                <a:spcPts val="0"/>
              </a:spcBef>
              <a:spcAft>
                <a:spcPts val="0"/>
              </a:spcAft>
            </a:pPr>
            <a:r>
              <a:rPr lang="en-US" sz="3600" b="1" dirty="0">
                <a:solidFill>
                  <a:srgbClr val="0070C0"/>
                </a:solidFill>
                <a:effectLst/>
                <a:latin typeface="Arial" panose="020B0604020202020204" pitchFamily="34" charset="0"/>
                <a:ea typeface="Times New Roman" panose="02020603050405020304" pitchFamily="18" charset="0"/>
              </a:rPr>
              <a:t>Incidental Main Motions are those main motions that</a:t>
            </a:r>
            <a:endParaRPr lang="ne-NP" sz="3600" b="1" dirty="0">
              <a:solidFill>
                <a:srgbClr val="0070C0"/>
              </a:solidFill>
              <a:effectLst/>
              <a:latin typeface="Arial" panose="020B0604020202020204" pitchFamily="34" charset="0"/>
              <a:ea typeface="Times New Roman" panose="02020603050405020304" pitchFamily="18" charset="0"/>
            </a:endParaRPr>
          </a:p>
          <a:p>
            <a:pPr marL="457200" marR="0" algn="ctr">
              <a:lnSpc>
                <a:spcPct val="107000"/>
              </a:lnSpc>
              <a:spcBef>
                <a:spcPts val="0"/>
              </a:spcBef>
              <a:spcAft>
                <a:spcPts val="0"/>
              </a:spcAft>
            </a:pPr>
            <a:r>
              <a:rPr lang="en-US" sz="3600" b="1" dirty="0">
                <a:solidFill>
                  <a:srgbClr val="0070C0"/>
                </a:solidFill>
                <a:effectLst/>
                <a:latin typeface="Arial" panose="020B0604020202020204" pitchFamily="34" charset="0"/>
                <a:ea typeface="Times New Roman" panose="02020603050405020304" pitchFamily="18" charset="0"/>
              </a:rPr>
              <a:t>are Incidentally introduced to the Assembly</a:t>
            </a:r>
            <a:endParaRPr lang="en-US" sz="3600" dirty="0">
              <a:solidFill>
                <a:srgbClr val="0070C0"/>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5" name="Rectangle 4">
            <a:extLst>
              <a:ext uri="{FF2B5EF4-FFF2-40B4-BE49-F238E27FC236}">
                <a16:creationId xmlns:a16="http://schemas.microsoft.com/office/drawing/2014/main" id="{4BF6D942-EF5F-4854-B875-2423EF68DC64}"/>
              </a:ext>
            </a:extLst>
          </p:cNvPr>
          <p:cNvSpPr/>
          <p:nvPr/>
        </p:nvSpPr>
        <p:spPr>
          <a:xfrm>
            <a:off x="709357" y="4637939"/>
            <a:ext cx="10148501" cy="1240211"/>
          </a:xfrm>
          <a:prstGeom prst="rect">
            <a:avLst/>
          </a:prstGeom>
          <a:noFill/>
        </p:spPr>
        <p:txBody>
          <a:bodyPr wrap="square" lIns="91440" tIns="45720" rIns="91440" bIns="45720">
            <a:spAutoFit/>
          </a:bodyPr>
          <a:lstStyle/>
          <a:p>
            <a:pPr marL="400050" marR="0" algn="ctr">
              <a:lnSpc>
                <a:spcPct val="107000"/>
              </a:lnSpc>
              <a:spcBef>
                <a:spcPts val="0"/>
              </a:spcBef>
              <a:spcAft>
                <a:spcPts val="800"/>
              </a:spcAft>
            </a:pPr>
            <a:r>
              <a:rPr lang="ne-NP" sz="3200" dirty="0">
                <a:solidFill>
                  <a:srgbClr val="00B050"/>
                </a:solidFill>
                <a:effectLst/>
                <a:latin typeface="Kalimati" panose="00000400000000000000" pitchFamily="2"/>
                <a:ea typeface="Calibri" panose="020F0502020204030204" pitchFamily="34" charset="0"/>
                <a:cs typeface="Kalimati" panose="00000400000000000000" pitchFamily="2"/>
              </a:rPr>
              <a:t>आकस्मिक मुख्य प्रस्ताव भनेको ती मुख्य प्रस्तावहरु हुन् </a:t>
            </a:r>
          </a:p>
          <a:p>
            <a:pPr marL="400050" marR="0" algn="ctr">
              <a:lnSpc>
                <a:spcPct val="107000"/>
              </a:lnSpc>
              <a:spcBef>
                <a:spcPts val="0"/>
              </a:spcBef>
              <a:spcAft>
                <a:spcPts val="800"/>
              </a:spcAft>
            </a:pPr>
            <a:r>
              <a:rPr lang="ne-NP" sz="3200" dirty="0">
                <a:solidFill>
                  <a:srgbClr val="00B050"/>
                </a:solidFill>
                <a:effectLst/>
                <a:latin typeface="Kalimati" panose="00000400000000000000" pitchFamily="2"/>
                <a:ea typeface="Calibri" panose="020F0502020204030204" pitchFamily="34" charset="0"/>
                <a:cs typeface="Kalimati" panose="00000400000000000000" pitchFamily="2"/>
              </a:rPr>
              <a:t>जुन आकसमिक रुपमा वैठकमा प्रस्तुत गरिन्छ।</a:t>
            </a:r>
            <a:endParaRPr lang="en-US" sz="3200"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182816"/>
            <a:ext cx="1469363" cy="807362"/>
          </a:xfrm>
          <a:prstGeom prst="rect">
            <a:avLst/>
          </a:prstGeom>
        </p:spPr>
      </p:pic>
    </p:spTree>
    <p:extLst>
      <p:ext uri="{BB962C8B-B14F-4D97-AF65-F5344CB8AC3E}">
        <p14:creationId xmlns:p14="http://schemas.microsoft.com/office/powerpoint/2010/main" val="866706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DFE2BF-3DBE-43E8-980F-0D5B6086D362}"/>
              </a:ext>
            </a:extLst>
          </p:cNvPr>
          <p:cNvSpPr/>
          <p:nvPr/>
        </p:nvSpPr>
        <p:spPr>
          <a:xfrm>
            <a:off x="3600183" y="1121976"/>
            <a:ext cx="4823372" cy="978858"/>
          </a:xfrm>
          <a:prstGeom prst="rect">
            <a:avLst/>
          </a:prstGeom>
          <a:noFill/>
        </p:spPr>
        <p:txBody>
          <a:bodyPr wrap="none" lIns="91440" tIns="45720" rIns="91440" bIns="45720">
            <a:spAutoFit/>
          </a:bodyPr>
          <a:lstStyle/>
          <a:p>
            <a:pPr marL="0" marR="0" algn="ctr">
              <a:lnSpc>
                <a:spcPct val="107000"/>
              </a:lnSpc>
              <a:spcBef>
                <a:spcPts val="0"/>
              </a:spcBef>
              <a:spcAft>
                <a:spcPts val="800"/>
              </a:spcAft>
            </a:pPr>
            <a:r>
              <a:rPr lang="en-US" sz="2400" b="1" dirty="0">
                <a:solidFill>
                  <a:srgbClr val="0070C0"/>
                </a:solidFill>
                <a:effectLst/>
                <a:latin typeface="Arial" panose="020B0604020202020204" pitchFamily="34" charset="0"/>
                <a:ea typeface="Times New Roman" panose="02020603050405020304" pitchFamily="18" charset="0"/>
                <a:cs typeface="Mangal" panose="02040503050203030202" pitchFamily="18" charset="0"/>
              </a:rPr>
              <a:t>Types of Incidental Main Motion</a:t>
            </a:r>
          </a:p>
          <a:p>
            <a:pPr marL="0" marR="0" algn="ctr">
              <a:lnSpc>
                <a:spcPct val="107000"/>
              </a:lnSpc>
              <a:spcBef>
                <a:spcPts val="0"/>
              </a:spcBef>
              <a:spcAft>
                <a:spcPts val="800"/>
              </a:spcAft>
            </a:pPr>
            <a:r>
              <a:rPr lang="ne-NP" sz="2400" b="1" dirty="0">
                <a:solidFill>
                  <a:srgbClr val="00B050"/>
                </a:solidFill>
                <a:latin typeface="Kalimati" panose="00000400000000000000" pitchFamily="2"/>
                <a:ea typeface="Calibri" panose="020F0502020204030204" pitchFamily="34" charset="0"/>
                <a:cs typeface="Kalimati" panose="00000400000000000000" pitchFamily="2"/>
              </a:rPr>
              <a:t>आकस्मिक मुख्य प्रस्तावका </a:t>
            </a:r>
            <a:r>
              <a:rPr lang="ne-NP" sz="2400" b="1" dirty="0">
                <a:solidFill>
                  <a:srgbClr val="00B050"/>
                </a:solidFill>
                <a:effectLst/>
                <a:latin typeface="Kalimati" panose="00000400000000000000" pitchFamily="2"/>
                <a:ea typeface="Calibri" panose="020F0502020204030204" pitchFamily="34" charset="0"/>
                <a:cs typeface="Kalimati" panose="00000400000000000000" pitchFamily="2"/>
              </a:rPr>
              <a:t>प्रकारहरु</a:t>
            </a:r>
            <a:endParaRPr lang="en-US" sz="2400"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p:txBody>
      </p:sp>
      <p:cxnSp>
        <p:nvCxnSpPr>
          <p:cNvPr id="8" name="Straight Connector 7"/>
          <p:cNvCxnSpPr>
            <a:cxnSpLocks/>
          </p:cNvCxnSpPr>
          <p:nvPr/>
        </p:nvCxnSpPr>
        <p:spPr>
          <a:xfrm>
            <a:off x="3927566" y="2100834"/>
            <a:ext cx="428461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Content Placeholder 5">
            <a:extLst>
              <a:ext uri="{FF2B5EF4-FFF2-40B4-BE49-F238E27FC236}">
                <a16:creationId xmlns:a16="http://schemas.microsoft.com/office/drawing/2014/main" id="{3623FB1A-E6C5-4D2D-A990-7C49B35BF524}"/>
              </a:ext>
            </a:extLst>
          </p:cNvPr>
          <p:cNvSpPr txBox="1">
            <a:spLocks/>
          </p:cNvSpPr>
          <p:nvPr/>
        </p:nvSpPr>
        <p:spPr>
          <a:xfrm>
            <a:off x="263252" y="3286552"/>
            <a:ext cx="5320424" cy="16974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3200" b="1" dirty="0">
                <a:solidFill>
                  <a:srgbClr val="0070C0"/>
                </a:solidFill>
                <a:latin typeface="Calibri" panose="020F0502020204030204" pitchFamily="34" charset="0"/>
                <a:ea typeface="Calibri" panose="020F0502020204030204" pitchFamily="34" charset="0"/>
                <a:cs typeface="Kalimati" panose="00000400000000000000" pitchFamily="2"/>
              </a:rPr>
              <a:t>Take From the Table</a:t>
            </a:r>
          </a:p>
          <a:p>
            <a:pPr>
              <a:buFont typeface="Wingdings" panose="05000000000000000000" pitchFamily="2" charset="2"/>
              <a:buChar char="§"/>
            </a:pPr>
            <a:r>
              <a:rPr lang="en-US" sz="3200" b="1" dirty="0">
                <a:solidFill>
                  <a:srgbClr val="0070C0"/>
                </a:solidFill>
                <a:latin typeface="Calibri" panose="020F0502020204030204" pitchFamily="34" charset="0"/>
                <a:ea typeface="Calibri" panose="020F0502020204030204" pitchFamily="34" charset="0"/>
                <a:cs typeface="Kalimati" panose="00000400000000000000" pitchFamily="2"/>
              </a:rPr>
              <a:t>Rescind:</a:t>
            </a:r>
            <a:r>
              <a:rPr lang="ne-NP" sz="3200" b="1" dirty="0">
                <a:solidFill>
                  <a:srgbClr val="0070C0"/>
                </a:solidFill>
                <a:latin typeface="Calibri" panose="020F0502020204030204" pitchFamily="34" charset="0"/>
                <a:ea typeface="Calibri" panose="020F0502020204030204" pitchFamily="34" charset="0"/>
                <a:cs typeface="Kalimati" panose="00000400000000000000" pitchFamily="2"/>
              </a:rPr>
              <a:t> </a:t>
            </a:r>
            <a:r>
              <a:rPr lang="en-US" sz="3200" b="1" dirty="0">
                <a:solidFill>
                  <a:srgbClr val="0070C0"/>
                </a:solidFill>
                <a:latin typeface="Calibri" panose="020F0502020204030204" pitchFamily="34" charset="0"/>
                <a:ea typeface="Calibri" panose="020F0502020204030204" pitchFamily="34" charset="0"/>
                <a:cs typeface="Kalimati" panose="00000400000000000000" pitchFamily="2"/>
              </a:rPr>
              <a:t>Amend something previously Adopted</a:t>
            </a:r>
          </a:p>
          <a:p>
            <a:pPr>
              <a:buFont typeface="Wingdings" panose="05000000000000000000" pitchFamily="2" charset="2"/>
              <a:buChar char="§"/>
            </a:pPr>
            <a:r>
              <a:rPr lang="en-US" sz="3200" b="1" dirty="0">
                <a:solidFill>
                  <a:srgbClr val="0070C0"/>
                </a:solidFill>
                <a:latin typeface="Calibri" panose="020F0502020204030204" pitchFamily="34" charset="0"/>
                <a:ea typeface="Calibri" panose="020F0502020204030204" pitchFamily="34" charset="0"/>
                <a:cs typeface="Kalimati" panose="00000400000000000000" pitchFamily="2"/>
              </a:rPr>
              <a:t>Discharge a Committee</a:t>
            </a:r>
          </a:p>
          <a:p>
            <a:pPr>
              <a:buFont typeface="Wingdings" panose="05000000000000000000" pitchFamily="2" charset="2"/>
              <a:buChar char="§"/>
            </a:pPr>
            <a:r>
              <a:rPr lang="en-US" sz="3200" b="1" dirty="0">
                <a:solidFill>
                  <a:srgbClr val="0070C0"/>
                </a:solidFill>
                <a:latin typeface="Calibri" panose="020F0502020204030204" pitchFamily="34" charset="0"/>
                <a:ea typeface="Calibri" panose="020F0502020204030204" pitchFamily="34" charset="0"/>
                <a:cs typeface="Kalimati" panose="00000400000000000000" pitchFamily="2"/>
              </a:rPr>
              <a:t>Reconsider </a:t>
            </a:r>
            <a:endParaRPr lang="en-US" sz="3200" dirty="0">
              <a:solidFill>
                <a:srgbClr val="0070C0"/>
              </a:solidFill>
            </a:endParaRPr>
          </a:p>
        </p:txBody>
      </p:sp>
      <p:sp>
        <p:nvSpPr>
          <p:cNvPr id="10" name="Content Placeholder 6">
            <a:extLst>
              <a:ext uri="{FF2B5EF4-FFF2-40B4-BE49-F238E27FC236}">
                <a16:creationId xmlns:a16="http://schemas.microsoft.com/office/drawing/2014/main" id="{34CFA462-D2CF-4FF1-A028-22DABA814D7E}"/>
              </a:ext>
            </a:extLst>
          </p:cNvPr>
          <p:cNvSpPr txBox="1">
            <a:spLocks/>
          </p:cNvSpPr>
          <p:nvPr/>
        </p:nvSpPr>
        <p:spPr>
          <a:xfrm>
            <a:off x="5933943" y="3287293"/>
            <a:ext cx="5218889" cy="237488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ne-NP" sz="3200" dirty="0">
                <a:solidFill>
                  <a:srgbClr val="00B050"/>
                </a:solidFill>
                <a:latin typeface="Calibri" panose="020F0502020204030204" pitchFamily="34" charset="0"/>
                <a:ea typeface="Calibri" panose="020F0502020204030204" pitchFamily="34" charset="0"/>
                <a:cs typeface="Kalimati" panose="00000400000000000000" pitchFamily="2"/>
              </a:rPr>
              <a:t>थाती राखिएको प्रस्ताव पुन उठान</a:t>
            </a:r>
            <a:endParaRPr lang="en-US" sz="3200" dirty="0">
              <a:solidFill>
                <a:srgbClr val="00B050"/>
              </a:solidFill>
              <a:latin typeface="Calibri" panose="020F0502020204030204" pitchFamily="34" charset="0"/>
              <a:ea typeface="Calibri" panose="020F0502020204030204" pitchFamily="34" charset="0"/>
              <a:cs typeface="Kalimati" panose="00000400000000000000" pitchFamily="2"/>
            </a:endParaRPr>
          </a:p>
          <a:p>
            <a:pPr>
              <a:buFont typeface="Wingdings" panose="05000000000000000000" pitchFamily="2" charset="2"/>
              <a:buChar char="§"/>
            </a:pPr>
            <a:r>
              <a:rPr lang="ne-NP" sz="3200" dirty="0">
                <a:solidFill>
                  <a:srgbClr val="00B050"/>
                </a:solidFill>
                <a:latin typeface="Calibri" panose="020F0502020204030204" pitchFamily="34" charset="0"/>
                <a:ea typeface="Calibri" panose="020F0502020204030204" pitchFamily="34" charset="0"/>
                <a:cs typeface="Kalimati" panose="00000400000000000000" pitchFamily="2"/>
              </a:rPr>
              <a:t> पूर्व अवलम्वन गरिएको प्रस्तावको खारेजी वा संसोधन </a:t>
            </a:r>
            <a:endParaRPr lang="en-US" sz="3200" dirty="0">
              <a:solidFill>
                <a:srgbClr val="00B050"/>
              </a:solidFill>
              <a:latin typeface="Calibri" panose="020F0502020204030204" pitchFamily="34" charset="0"/>
              <a:ea typeface="Calibri" panose="020F0502020204030204" pitchFamily="34" charset="0"/>
              <a:cs typeface="Kalimati" panose="00000400000000000000" pitchFamily="2"/>
            </a:endParaRPr>
          </a:p>
          <a:p>
            <a:pPr>
              <a:buFont typeface="Wingdings" panose="05000000000000000000" pitchFamily="2" charset="2"/>
              <a:buChar char="§"/>
            </a:pPr>
            <a:r>
              <a:rPr lang="ne-NP" sz="3200" dirty="0">
                <a:solidFill>
                  <a:srgbClr val="00B050"/>
                </a:solidFill>
                <a:latin typeface="Calibri" panose="020F0502020204030204" pitchFamily="34" charset="0"/>
                <a:ea typeface="Calibri" panose="020F0502020204030204" pitchFamily="34" charset="0"/>
                <a:cs typeface="Kalimati" panose="00000400000000000000" pitchFamily="2"/>
              </a:rPr>
              <a:t>समितिको वदर</a:t>
            </a:r>
          </a:p>
          <a:p>
            <a:pPr>
              <a:buFont typeface="Wingdings" panose="05000000000000000000" pitchFamily="2" charset="2"/>
              <a:buChar char="§"/>
            </a:pPr>
            <a:r>
              <a:rPr lang="ne-NP" sz="3200" dirty="0">
                <a:solidFill>
                  <a:srgbClr val="00B050"/>
                </a:solidFill>
                <a:latin typeface="Calibri" panose="020F0502020204030204" pitchFamily="34" charset="0"/>
                <a:ea typeface="Calibri" panose="020F0502020204030204" pitchFamily="34" charset="0"/>
                <a:cs typeface="Kalimati" panose="00000400000000000000" pitchFamily="2"/>
              </a:rPr>
              <a:t>पुनर्विचार</a:t>
            </a:r>
            <a:endParaRPr lang="en-US" sz="3200" dirty="0">
              <a:solidFill>
                <a:srgbClr val="00B050"/>
              </a:solidFill>
              <a:latin typeface="Calibri" panose="020F0502020204030204" pitchFamily="34" charset="0"/>
              <a:ea typeface="Calibri" panose="020F0502020204030204" pitchFamily="34" charset="0"/>
              <a:cs typeface="Mangal" panose="02040503050203030202" pitchFamily="18" charset="0"/>
            </a:endParaRPr>
          </a:p>
        </p:txBody>
      </p:sp>
      <p:cxnSp>
        <p:nvCxnSpPr>
          <p:cNvPr id="11" name="Straight Connector 10">
            <a:extLst>
              <a:ext uri="{FF2B5EF4-FFF2-40B4-BE49-F238E27FC236}">
                <a16:creationId xmlns:a16="http://schemas.microsoft.com/office/drawing/2014/main" id="{4B4C1773-D321-4BC1-896D-0B1F1B236D01}"/>
              </a:ext>
            </a:extLst>
          </p:cNvPr>
          <p:cNvCxnSpPr>
            <a:cxnSpLocks/>
          </p:cNvCxnSpPr>
          <p:nvPr/>
        </p:nvCxnSpPr>
        <p:spPr>
          <a:xfrm>
            <a:off x="5583676" y="3539424"/>
            <a:ext cx="0" cy="288911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8BB6901-CF4B-476E-8C4F-2D5020ED1711}"/>
              </a:ext>
            </a:extLst>
          </p:cNvPr>
          <p:cNvSpPr/>
          <p:nvPr/>
        </p:nvSpPr>
        <p:spPr>
          <a:xfrm>
            <a:off x="-26126" y="2231511"/>
            <a:ext cx="12191999" cy="848181"/>
          </a:xfrm>
          <a:prstGeom prst="rect">
            <a:avLst/>
          </a:prstGeom>
          <a:noFill/>
        </p:spPr>
        <p:txBody>
          <a:bodyPr wrap="square" lIns="91440" tIns="45720" rIns="91440" bIns="45720">
            <a:spAutoFit/>
          </a:bodyPr>
          <a:lstStyle/>
          <a:p>
            <a:pPr marL="0" marR="0" algn="ctr">
              <a:lnSpc>
                <a:spcPct val="107000"/>
              </a:lnSpc>
              <a:spcBef>
                <a:spcPts val="0"/>
              </a:spcBef>
              <a:spcAft>
                <a:spcPts val="800"/>
              </a:spcAft>
            </a:pPr>
            <a:r>
              <a:rPr lang="en-US" sz="2000" i="1" dirty="0">
                <a:solidFill>
                  <a:srgbClr val="0070C0"/>
                </a:solidFill>
                <a:effectLst/>
                <a:latin typeface="Calibri" panose="020F0502020204030204" pitchFamily="34" charset="0"/>
                <a:ea typeface="Calibri" panose="020F0502020204030204" pitchFamily="34" charset="0"/>
                <a:cs typeface="Mangal" panose="02040503050203030202" pitchFamily="18" charset="0"/>
              </a:rPr>
              <a:t>Motion that bring a question again before the Assembly</a:t>
            </a:r>
          </a:p>
          <a:p>
            <a:pPr marL="0" marR="0" algn="ctr">
              <a:lnSpc>
                <a:spcPct val="107000"/>
              </a:lnSpc>
              <a:spcBef>
                <a:spcPts val="0"/>
              </a:spcBef>
              <a:spcAft>
                <a:spcPts val="800"/>
              </a:spcAft>
            </a:pPr>
            <a:r>
              <a:rPr lang="ne-NP" sz="2000" i="1" dirty="0">
                <a:solidFill>
                  <a:srgbClr val="00B050"/>
                </a:solidFill>
                <a:effectLst/>
                <a:latin typeface="Kabel Bk BT" panose="020D0402020204020904" pitchFamily="34" charset="0"/>
                <a:ea typeface="Calibri" panose="020F0502020204030204" pitchFamily="34" charset="0"/>
                <a:cs typeface="Kalimati" panose="00000400000000000000" pitchFamily="2"/>
              </a:rPr>
              <a:t>प्रस्ताव जसले भेलामा पुन प्रश्न उत्पन्न गराउछ ।</a:t>
            </a:r>
            <a:endParaRPr lang="en-US" sz="2000" i="1" dirty="0">
              <a:solidFill>
                <a:srgbClr val="00B050"/>
              </a:solidFill>
              <a:effectLst/>
              <a:latin typeface="Kabel Bk BT" panose="020D0402020204020904" pitchFamily="34" charset="0"/>
              <a:ea typeface="Calibri" panose="020F0502020204030204" pitchFamily="34" charset="0"/>
              <a:cs typeface="Kalimati" panose="00000400000000000000" pitchFamily="2"/>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182816"/>
            <a:ext cx="1469363" cy="807362"/>
          </a:xfrm>
          <a:prstGeom prst="rect">
            <a:avLst/>
          </a:prstGeom>
        </p:spPr>
      </p:pic>
    </p:spTree>
    <p:extLst>
      <p:ext uri="{BB962C8B-B14F-4D97-AF65-F5344CB8AC3E}">
        <p14:creationId xmlns:p14="http://schemas.microsoft.com/office/powerpoint/2010/main" val="355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39B739-6390-4C61-8F82-2D0EECE005CC}"/>
              </a:ext>
            </a:extLst>
          </p:cNvPr>
          <p:cNvSpPr/>
          <p:nvPr/>
        </p:nvSpPr>
        <p:spPr>
          <a:xfrm>
            <a:off x="3969291" y="1119080"/>
            <a:ext cx="4934364" cy="461665"/>
          </a:xfrm>
          <a:prstGeom prst="rect">
            <a:avLst/>
          </a:prstGeom>
          <a:noFill/>
        </p:spPr>
        <p:txBody>
          <a:bodyPr wrap="none" lIns="91440" tIns="45720" rIns="91440" bIns="45720">
            <a:spAutoFit/>
          </a:bodyPr>
          <a:lstStyle/>
          <a:p>
            <a:pPr algn="ctr"/>
            <a:r>
              <a:rPr lang="en-US" sz="2400" b="1" dirty="0">
                <a:solidFill>
                  <a:srgbClr val="0070C0"/>
                </a:solidFill>
                <a:effectLst/>
                <a:latin typeface="Arial" panose="020B0604020202020204" pitchFamily="34" charset="0"/>
                <a:ea typeface="Times New Roman" panose="02020603050405020304" pitchFamily="18" charset="0"/>
              </a:rPr>
              <a:t>Characteristics of main motion</a:t>
            </a:r>
            <a:r>
              <a:rPr lang="en-US" b="1" dirty="0">
                <a:solidFill>
                  <a:srgbClr val="0070C0"/>
                </a:solidFill>
                <a:effectLst/>
                <a:latin typeface="Arial" panose="020B0604020202020204" pitchFamily="34" charset="0"/>
                <a:ea typeface="Times New Roman" panose="02020603050405020304" pitchFamily="18" charset="0"/>
              </a:rPr>
              <a:t> </a:t>
            </a:r>
            <a:endParaRPr lang="en-US" b="0" cap="none" spc="0" dirty="0">
              <a:ln w="0"/>
              <a:solidFill>
                <a:srgbClr val="0070C0"/>
              </a:solidFill>
              <a:effectLst>
                <a:outerShdw blurRad="38100" dist="19050" dir="2700000" algn="tl" rotWithShape="0">
                  <a:schemeClr val="dk1">
                    <a:alpha val="40000"/>
                  </a:schemeClr>
                </a:outerShdw>
              </a:effectLst>
            </a:endParaRPr>
          </a:p>
        </p:txBody>
      </p:sp>
      <p:sp>
        <p:nvSpPr>
          <p:cNvPr id="3" name="Rectangle 2">
            <a:extLst>
              <a:ext uri="{FF2B5EF4-FFF2-40B4-BE49-F238E27FC236}">
                <a16:creationId xmlns:a16="http://schemas.microsoft.com/office/drawing/2014/main" id="{BFD1B335-0C37-4DC1-AFE3-0AD01F2326E8}"/>
              </a:ext>
            </a:extLst>
          </p:cNvPr>
          <p:cNvSpPr/>
          <p:nvPr/>
        </p:nvSpPr>
        <p:spPr>
          <a:xfrm>
            <a:off x="5727415" y="1617179"/>
            <a:ext cx="1159293" cy="461665"/>
          </a:xfrm>
          <a:prstGeom prst="rect">
            <a:avLst/>
          </a:prstGeom>
          <a:noFill/>
        </p:spPr>
        <p:txBody>
          <a:bodyPr wrap="none" lIns="91440" tIns="45720" rIns="91440" bIns="45720">
            <a:spAutoFit/>
          </a:bodyPr>
          <a:lstStyle/>
          <a:p>
            <a:pPr algn="ctr"/>
            <a:r>
              <a:rPr lang="ne-NP" sz="2400" b="1" dirty="0">
                <a:solidFill>
                  <a:srgbClr val="00B050"/>
                </a:solidFill>
                <a:effectLst/>
                <a:latin typeface="Kalimati" panose="00000400000000000000" pitchFamily="2"/>
                <a:ea typeface="Calibri" panose="020F0502020204030204" pitchFamily="34" charset="0"/>
                <a:cs typeface="Kalimati" panose="00000400000000000000" pitchFamily="2"/>
              </a:rPr>
              <a:t>विशेषता</a:t>
            </a:r>
            <a:endParaRPr lang="en-US" sz="2400" b="0" cap="none" spc="0" dirty="0">
              <a:ln w="0"/>
              <a:solidFill>
                <a:srgbClr val="00B050"/>
              </a:solidFill>
              <a:effectLst>
                <a:outerShdw blurRad="38100" dist="19050" dir="2700000" algn="tl" rotWithShape="0">
                  <a:schemeClr val="dk1">
                    <a:alpha val="40000"/>
                  </a:schemeClr>
                </a:outerShdw>
              </a:effectLst>
            </a:endParaRPr>
          </a:p>
        </p:txBody>
      </p:sp>
      <p:sp>
        <p:nvSpPr>
          <p:cNvPr id="6" name="Content Placeholder 6">
            <a:extLst>
              <a:ext uri="{FF2B5EF4-FFF2-40B4-BE49-F238E27FC236}">
                <a16:creationId xmlns:a16="http://schemas.microsoft.com/office/drawing/2014/main" id="{34CFA462-D2CF-4FF1-A028-22DABA814D7E}"/>
              </a:ext>
            </a:extLst>
          </p:cNvPr>
          <p:cNvSpPr txBox="1">
            <a:spLocks/>
          </p:cNvSpPr>
          <p:nvPr/>
        </p:nvSpPr>
        <p:spPr>
          <a:xfrm>
            <a:off x="2382981" y="2576945"/>
            <a:ext cx="8301885" cy="38238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e-NP" sz="1800" dirty="0">
                <a:solidFill>
                  <a:srgbClr val="00B050"/>
                </a:solidFill>
                <a:latin typeface="Calibri" panose="020F0502020204030204" pitchFamily="34" charset="0"/>
                <a:ea typeface="Calibri" panose="020F0502020204030204" pitchFamily="34" charset="0"/>
                <a:cs typeface="Kalimati" panose="00000400000000000000" pitchFamily="2"/>
              </a:rPr>
              <a:t>अन्य प्रस्तावहरुलाई मिचेर अघि बढदैन् ।</a:t>
            </a:r>
            <a:endParaRPr lang="en-US" sz="1800" dirty="0">
              <a:solidFill>
                <a:srgbClr val="00B050"/>
              </a:solidFill>
              <a:latin typeface="Calibri" panose="020F0502020204030204" pitchFamily="34" charset="0"/>
              <a:ea typeface="Calibri" panose="020F0502020204030204" pitchFamily="34" charset="0"/>
              <a:cs typeface="Kalimati" panose="00000400000000000000" pitchFamily="2"/>
            </a:endParaRPr>
          </a:p>
          <a:p>
            <a:pPr marL="0" lvl="0" indent="0" algn="ctr">
              <a:lnSpc>
                <a:spcPct val="115000"/>
              </a:lnSpc>
              <a:spcBef>
                <a:spcPts val="0"/>
              </a:spcBef>
              <a:spcAft>
                <a:spcPts val="1000"/>
              </a:spcAft>
              <a:buNone/>
            </a:pPr>
            <a:endParaRPr lang="en-US" sz="1800" dirty="0">
              <a:solidFill>
                <a:srgbClr val="00B050"/>
              </a:solidFill>
              <a:latin typeface="Calibri" panose="020F0502020204030204" pitchFamily="34" charset="0"/>
              <a:ea typeface="Calibri" panose="020F0502020204030204" pitchFamily="34" charset="0"/>
              <a:cs typeface="Kalimati" panose="00000400000000000000" pitchFamily="2"/>
            </a:endParaRPr>
          </a:p>
          <a:p>
            <a:pPr marL="0" lvl="0" indent="0" algn="ctr">
              <a:lnSpc>
                <a:spcPct val="115000"/>
              </a:lnSpc>
              <a:spcBef>
                <a:spcPts val="0"/>
              </a:spcBef>
              <a:spcAft>
                <a:spcPts val="1000"/>
              </a:spcAft>
              <a:buNone/>
            </a:pPr>
            <a:r>
              <a:rPr lang="ne-NP" sz="1800" dirty="0">
                <a:solidFill>
                  <a:srgbClr val="00B050"/>
                </a:solidFill>
                <a:latin typeface="Calibri" panose="020F0502020204030204" pitchFamily="34" charset="0"/>
                <a:ea typeface="Calibri" panose="020F0502020204030204" pitchFamily="34" charset="0"/>
                <a:cs typeface="Kalimati" panose="00000400000000000000" pitchFamily="2"/>
              </a:rPr>
              <a:t>यो अन्य कुनै</a:t>
            </a:r>
            <a:r>
              <a:rPr lang="en-US" sz="1800" dirty="0">
                <a:solidFill>
                  <a:srgbClr val="00B050"/>
                </a:solidFill>
                <a:latin typeface="Calibri" panose="020F0502020204030204" pitchFamily="34" charset="0"/>
                <a:ea typeface="Calibri" panose="020F0502020204030204" pitchFamily="34" charset="0"/>
                <a:cs typeface="Kalimati" panose="00000400000000000000" pitchFamily="2"/>
              </a:rPr>
              <a:t> </a:t>
            </a:r>
            <a:r>
              <a:rPr lang="ne-NP" sz="1800" dirty="0">
                <a:solidFill>
                  <a:srgbClr val="00B050"/>
                </a:solidFill>
                <a:latin typeface="Calibri" panose="020F0502020204030204" pitchFamily="34" charset="0"/>
                <a:ea typeface="Calibri" panose="020F0502020204030204" pitchFamily="34" charset="0"/>
                <a:cs typeface="Kalimati" panose="00000400000000000000" pitchFamily="2"/>
              </a:rPr>
              <a:t>प्रस्तावहरुमा लागु हुँदैन</a:t>
            </a:r>
            <a:endParaRPr lang="en-US" sz="1800" dirty="0">
              <a:solidFill>
                <a:srgbClr val="00B050"/>
              </a:solidFill>
              <a:latin typeface="Calibri" panose="020F0502020204030204" pitchFamily="34" charset="0"/>
              <a:ea typeface="Calibri" panose="020F0502020204030204" pitchFamily="34" charset="0"/>
              <a:cs typeface="Kalimati" panose="00000400000000000000" pitchFamily="2"/>
            </a:endParaRPr>
          </a:p>
          <a:p>
            <a:pPr marL="0" indent="0" algn="ctr">
              <a:lnSpc>
                <a:spcPct val="115000"/>
              </a:lnSpc>
              <a:spcBef>
                <a:spcPts val="0"/>
              </a:spcBef>
              <a:spcAft>
                <a:spcPts val="1000"/>
              </a:spcAft>
              <a:buNone/>
            </a:pPr>
            <a:r>
              <a:rPr lang="ne-NP" sz="1800" dirty="0">
                <a:solidFill>
                  <a:srgbClr val="00B050"/>
                </a:solidFill>
                <a:latin typeface="Calibri" panose="020F0502020204030204" pitchFamily="34" charset="0"/>
                <a:ea typeface="Calibri" panose="020F0502020204030204" pitchFamily="34" charset="0"/>
                <a:cs typeface="Kalimati" panose="00000400000000000000" pitchFamily="2"/>
              </a:rPr>
              <a:t>अन्य प्रस्ताव उपर छलफल</a:t>
            </a:r>
            <a:r>
              <a:rPr lang="en-US" sz="1800" dirty="0">
                <a:solidFill>
                  <a:srgbClr val="00B050"/>
                </a:solidFill>
                <a:latin typeface="Calibri" panose="020F0502020204030204" pitchFamily="34" charset="0"/>
                <a:ea typeface="Calibri" panose="020F0502020204030204" pitchFamily="34" charset="0"/>
                <a:cs typeface="Kalimati" panose="00000400000000000000" pitchFamily="2"/>
              </a:rPr>
              <a:t> </a:t>
            </a:r>
            <a:r>
              <a:rPr lang="ne-NP" sz="1800" dirty="0">
                <a:solidFill>
                  <a:srgbClr val="00B050"/>
                </a:solidFill>
                <a:latin typeface="Calibri" panose="020F0502020204030204" pitchFamily="34" charset="0"/>
                <a:ea typeface="Calibri" panose="020F0502020204030204" pitchFamily="34" charset="0"/>
                <a:cs typeface="Kalimati" panose="00000400000000000000" pitchFamily="2"/>
              </a:rPr>
              <a:t>चलिरहदा यो प्रस्ताव रोकिन्छ ।</a:t>
            </a:r>
            <a:endParaRPr lang="en-US" sz="1800" dirty="0">
              <a:solidFill>
                <a:srgbClr val="00B050"/>
              </a:solidFill>
              <a:latin typeface="Calibri" panose="020F0502020204030204" pitchFamily="34" charset="0"/>
              <a:ea typeface="Calibri" panose="020F0502020204030204" pitchFamily="34" charset="0"/>
              <a:cs typeface="Kalimati" panose="00000400000000000000" pitchFamily="2"/>
            </a:endParaRPr>
          </a:p>
          <a:p>
            <a:pPr marR="0" indent="0" algn="ctr">
              <a:lnSpc>
                <a:spcPct val="107000"/>
              </a:lnSpc>
              <a:spcBef>
                <a:spcPts val="0"/>
              </a:spcBef>
              <a:spcAft>
                <a:spcPts val="0"/>
              </a:spcAft>
              <a:buNone/>
            </a:pPr>
            <a:r>
              <a:rPr lang="ne-NP" sz="1800" dirty="0">
                <a:solidFill>
                  <a:srgbClr val="00B050"/>
                </a:solidFill>
                <a:latin typeface="Kalimati" panose="00000400000000000000" pitchFamily="2"/>
                <a:ea typeface="Calibri" panose="020F0502020204030204" pitchFamily="34" charset="0"/>
                <a:cs typeface="Kalimati" panose="00000400000000000000" pitchFamily="2"/>
              </a:rPr>
              <a:t>समर्थन</a:t>
            </a:r>
            <a:r>
              <a:rPr lang="en-US" sz="1800" dirty="0">
                <a:solidFill>
                  <a:srgbClr val="00B050"/>
                </a:solidFill>
                <a:latin typeface="Kalimati" panose="00000400000000000000" pitchFamily="2"/>
                <a:ea typeface="Calibri" panose="020F0502020204030204" pitchFamily="34" charset="0"/>
                <a:cs typeface="Kalimati" panose="00000400000000000000" pitchFamily="2"/>
              </a:rPr>
              <a:t> </a:t>
            </a:r>
            <a:r>
              <a:rPr lang="ne-NP" sz="1800" dirty="0">
                <a:solidFill>
                  <a:srgbClr val="00B050"/>
                </a:solidFill>
                <a:latin typeface="Kalimati" panose="00000400000000000000" pitchFamily="2"/>
                <a:ea typeface="Calibri" panose="020F0502020204030204" pitchFamily="34" charset="0"/>
                <a:cs typeface="Kalimati" panose="00000400000000000000" pitchFamily="2"/>
              </a:rPr>
              <a:t>आवश्यक्ता</a:t>
            </a:r>
            <a:r>
              <a:rPr lang="en-US" sz="1800" dirty="0">
                <a:solidFill>
                  <a:srgbClr val="00B050"/>
                </a:solidFill>
                <a:latin typeface="Kalimati" panose="00000400000000000000" pitchFamily="2"/>
                <a:ea typeface="Calibri" panose="020F0502020204030204" pitchFamily="34" charset="0"/>
                <a:cs typeface="Kalimati" panose="00000400000000000000" pitchFamily="2"/>
              </a:rPr>
              <a:t> </a:t>
            </a:r>
            <a:r>
              <a:rPr lang="ne-NP" sz="1800" dirty="0">
                <a:solidFill>
                  <a:srgbClr val="00B050"/>
                </a:solidFill>
                <a:latin typeface="Kalimati" panose="00000400000000000000" pitchFamily="2"/>
                <a:ea typeface="Calibri" panose="020F0502020204030204" pitchFamily="34" charset="0"/>
                <a:cs typeface="Kalimati" panose="00000400000000000000" pitchFamily="2"/>
              </a:rPr>
              <a:t>पर्दछ</a:t>
            </a:r>
            <a:endParaRPr lang="en-US" sz="1800" dirty="0">
              <a:solidFill>
                <a:srgbClr val="00B050"/>
              </a:solidFill>
              <a:latin typeface="Kalimati" panose="00000400000000000000" pitchFamily="2"/>
              <a:ea typeface="Calibri" panose="020F0502020204030204" pitchFamily="34" charset="0"/>
              <a:cs typeface="Kalimati" panose="00000400000000000000" pitchFamily="2"/>
            </a:endParaRPr>
          </a:p>
          <a:p>
            <a:pPr indent="0" algn="ctr">
              <a:lnSpc>
                <a:spcPct val="107000"/>
              </a:lnSpc>
              <a:spcBef>
                <a:spcPts val="0"/>
              </a:spcBef>
              <a:buNone/>
            </a:pPr>
            <a:endParaRPr lang="en-US" sz="1800" dirty="0">
              <a:solidFill>
                <a:srgbClr val="00B050"/>
              </a:solidFill>
              <a:latin typeface="Kalimati" panose="00000400000000000000" pitchFamily="2"/>
              <a:ea typeface="Calibri" panose="020F0502020204030204" pitchFamily="34" charset="0"/>
              <a:cs typeface="Kalimati" panose="00000400000000000000" pitchFamily="2"/>
            </a:endParaRPr>
          </a:p>
          <a:p>
            <a:pPr indent="0" algn="ctr">
              <a:lnSpc>
                <a:spcPct val="107000"/>
              </a:lnSpc>
              <a:spcBef>
                <a:spcPts val="0"/>
              </a:spcBef>
              <a:buNone/>
            </a:pPr>
            <a:r>
              <a:rPr lang="ne-NP" sz="1800" dirty="0">
                <a:solidFill>
                  <a:srgbClr val="00B050"/>
                </a:solidFill>
                <a:latin typeface="Kalimati" panose="00000400000000000000" pitchFamily="2"/>
                <a:ea typeface="Calibri" panose="020F0502020204030204" pitchFamily="34" charset="0"/>
                <a:cs typeface="Kalimati" panose="00000400000000000000" pitchFamily="2"/>
              </a:rPr>
              <a:t>बहसयोग्य हुन्छ</a:t>
            </a:r>
            <a:endParaRPr lang="en-US" sz="1800" dirty="0">
              <a:solidFill>
                <a:srgbClr val="00B050"/>
              </a:solidFill>
              <a:latin typeface="Kalimati" panose="00000400000000000000" pitchFamily="2"/>
              <a:ea typeface="Calibri" panose="020F0502020204030204" pitchFamily="34" charset="0"/>
              <a:cs typeface="Kalimati" panose="00000400000000000000" pitchFamily="2"/>
            </a:endParaRPr>
          </a:p>
          <a:p>
            <a:pPr indent="0" algn="ctr">
              <a:lnSpc>
                <a:spcPct val="107000"/>
              </a:lnSpc>
              <a:spcBef>
                <a:spcPts val="0"/>
              </a:spcBef>
              <a:buNone/>
            </a:pPr>
            <a:endParaRPr lang="en-US" sz="1800" dirty="0">
              <a:solidFill>
                <a:srgbClr val="00B050"/>
              </a:solidFill>
              <a:latin typeface="Kalimati" panose="00000400000000000000" pitchFamily="2"/>
              <a:ea typeface="Calibri" panose="020F0502020204030204" pitchFamily="34" charset="0"/>
              <a:cs typeface="Kalimati" panose="00000400000000000000" pitchFamily="2"/>
            </a:endParaRPr>
          </a:p>
          <a:p>
            <a:pPr indent="0" algn="ctr">
              <a:lnSpc>
                <a:spcPct val="107000"/>
              </a:lnSpc>
              <a:spcBef>
                <a:spcPts val="0"/>
              </a:spcBef>
              <a:buNone/>
            </a:pPr>
            <a:r>
              <a:rPr lang="ne-NP" sz="1800" dirty="0">
                <a:solidFill>
                  <a:srgbClr val="00B050"/>
                </a:solidFill>
                <a:latin typeface="Kalimati" panose="00000400000000000000" pitchFamily="2"/>
                <a:ea typeface="Calibri" panose="020F0502020204030204" pitchFamily="34" charset="0"/>
                <a:cs typeface="Kalimati" panose="00000400000000000000" pitchFamily="2"/>
              </a:rPr>
              <a:t>संसोधनिय हुन्छ</a:t>
            </a:r>
            <a:endParaRPr lang="en-US" sz="1800" dirty="0">
              <a:solidFill>
                <a:srgbClr val="00B050"/>
              </a:solidFill>
              <a:latin typeface="Kalimati" panose="00000400000000000000" pitchFamily="2"/>
              <a:ea typeface="Calibri" panose="020F0502020204030204" pitchFamily="34" charset="0"/>
              <a:cs typeface="Kalimati" panose="00000400000000000000" pitchFamily="2"/>
            </a:endParaRPr>
          </a:p>
          <a:p>
            <a:pPr marR="0" indent="0" algn="ctr">
              <a:lnSpc>
                <a:spcPct val="115000"/>
              </a:lnSpc>
              <a:spcBef>
                <a:spcPts val="0"/>
              </a:spcBef>
              <a:spcAft>
                <a:spcPts val="1000"/>
              </a:spcAft>
              <a:buNone/>
            </a:pPr>
            <a:endParaRPr lang="en-US" sz="1800" dirty="0">
              <a:solidFill>
                <a:srgbClr val="00B050"/>
              </a:solidFill>
              <a:latin typeface="Kalimati" panose="00000400000000000000" pitchFamily="2"/>
              <a:ea typeface="Calibri" panose="020F0502020204030204" pitchFamily="34" charset="0"/>
              <a:cs typeface="Kalimati" panose="00000400000000000000" pitchFamily="2"/>
            </a:endParaRPr>
          </a:p>
          <a:p>
            <a:pPr marR="0" indent="0" algn="ctr">
              <a:lnSpc>
                <a:spcPct val="115000"/>
              </a:lnSpc>
              <a:spcBef>
                <a:spcPts val="0"/>
              </a:spcBef>
              <a:spcAft>
                <a:spcPts val="1000"/>
              </a:spcAft>
              <a:buNone/>
            </a:pPr>
            <a:r>
              <a:rPr lang="ne-NP" sz="1800" dirty="0">
                <a:solidFill>
                  <a:srgbClr val="00B050"/>
                </a:solidFill>
                <a:latin typeface="Kalimati" panose="00000400000000000000" pitchFamily="2"/>
                <a:ea typeface="Calibri" panose="020F0502020204030204" pitchFamily="34" charset="0"/>
                <a:cs typeface="Kalimati" panose="00000400000000000000" pitchFamily="2"/>
              </a:rPr>
              <a:t> बहुमतको</a:t>
            </a:r>
            <a:r>
              <a:rPr lang="en-US" sz="1800" dirty="0">
                <a:solidFill>
                  <a:srgbClr val="00B050"/>
                </a:solidFill>
                <a:latin typeface="Kalimati" panose="00000400000000000000" pitchFamily="2"/>
                <a:ea typeface="Calibri" panose="020F0502020204030204" pitchFamily="34" charset="0"/>
                <a:cs typeface="Kalimati" panose="00000400000000000000" pitchFamily="2"/>
              </a:rPr>
              <a:t> </a:t>
            </a:r>
            <a:r>
              <a:rPr lang="ne-NP" sz="1800" dirty="0">
                <a:solidFill>
                  <a:srgbClr val="00B050"/>
                </a:solidFill>
                <a:latin typeface="Kalimati" panose="00000400000000000000" pitchFamily="2"/>
                <a:ea typeface="Calibri" panose="020F0502020204030204" pitchFamily="34" charset="0"/>
                <a:cs typeface="Kalimati" panose="00000400000000000000" pitchFamily="2"/>
              </a:rPr>
              <a:t>आवश्यक्ता पर्दछ</a:t>
            </a:r>
            <a:endParaRPr lang="en-US" sz="1800" dirty="0">
              <a:solidFill>
                <a:srgbClr val="00B050"/>
              </a:solidFill>
              <a:latin typeface="Kalimati" panose="00000400000000000000" pitchFamily="2"/>
              <a:ea typeface="Calibri" panose="020F0502020204030204" pitchFamily="34" charset="0"/>
              <a:cs typeface="Kalimati" panose="00000400000000000000" pitchFamily="2"/>
            </a:endParaRPr>
          </a:p>
          <a:p>
            <a:pPr indent="0" algn="ctr">
              <a:lnSpc>
                <a:spcPct val="115000"/>
              </a:lnSpc>
              <a:spcBef>
                <a:spcPts val="0"/>
              </a:spcBef>
              <a:spcAft>
                <a:spcPts val="1000"/>
              </a:spcAft>
              <a:buNone/>
            </a:pPr>
            <a:r>
              <a:rPr lang="ne-NP" sz="1800" dirty="0">
                <a:solidFill>
                  <a:srgbClr val="00B050"/>
                </a:solidFill>
                <a:latin typeface="Calibri" panose="020F0502020204030204" pitchFamily="34" charset="0"/>
                <a:ea typeface="Calibri" panose="020F0502020204030204" pitchFamily="34" charset="0"/>
                <a:cs typeface="Kalimati" panose="00000400000000000000" pitchFamily="2"/>
              </a:rPr>
              <a:t>पुनर्विचार गर्न सकिने</a:t>
            </a:r>
            <a:endParaRPr lang="en-US" sz="1800" dirty="0">
              <a:solidFill>
                <a:srgbClr val="00B050"/>
              </a:solidFill>
              <a:latin typeface="Calibri" panose="020F0502020204030204" pitchFamily="34" charset="0"/>
              <a:ea typeface="Calibri" panose="020F0502020204030204" pitchFamily="34" charset="0"/>
              <a:cs typeface="Mangal" panose="02040503050203030202" pitchFamily="18" charset="0"/>
            </a:endParaRPr>
          </a:p>
          <a:p>
            <a:pPr marR="0" indent="0" algn="ctr">
              <a:lnSpc>
                <a:spcPct val="115000"/>
              </a:lnSpc>
              <a:spcBef>
                <a:spcPts val="0"/>
              </a:spcBef>
              <a:spcAft>
                <a:spcPts val="1000"/>
              </a:spcAft>
              <a:buNone/>
            </a:pPr>
            <a:endParaRPr lang="en-US" sz="1800" dirty="0">
              <a:solidFill>
                <a:srgbClr val="00B050"/>
              </a:solidFill>
              <a:latin typeface="Kalimati" panose="00000400000000000000" pitchFamily="2"/>
              <a:ea typeface="Calibri" panose="020F0502020204030204" pitchFamily="34" charset="0"/>
              <a:cs typeface="Kalimati" panose="00000400000000000000" pitchFamily="2"/>
            </a:endParaRPr>
          </a:p>
          <a:p>
            <a:pPr marR="0" indent="0" algn="ctr">
              <a:lnSpc>
                <a:spcPct val="115000"/>
              </a:lnSpc>
              <a:spcBef>
                <a:spcPts val="0"/>
              </a:spcBef>
              <a:spcAft>
                <a:spcPts val="1000"/>
              </a:spcAft>
              <a:buNone/>
            </a:pPr>
            <a:endParaRPr lang="en-US" sz="1800" dirty="0">
              <a:solidFill>
                <a:srgbClr val="00B050"/>
              </a:solidFill>
              <a:latin typeface="Calibri" panose="020F0502020204030204" pitchFamily="34" charset="0"/>
              <a:ea typeface="Calibri" panose="020F0502020204030204" pitchFamily="34" charset="0"/>
              <a:cs typeface="Mangal" panose="02040503050203030202" pitchFamily="18" charset="0"/>
            </a:endParaRPr>
          </a:p>
          <a:p>
            <a:pPr indent="0" algn="ctr">
              <a:lnSpc>
                <a:spcPct val="107000"/>
              </a:lnSpc>
              <a:spcBef>
                <a:spcPts val="0"/>
              </a:spcBef>
              <a:buNone/>
            </a:pPr>
            <a:endParaRPr lang="en-US" sz="1800" dirty="0">
              <a:solidFill>
                <a:srgbClr val="00B050"/>
              </a:solidFill>
              <a:latin typeface="Calibri" panose="020F0502020204030204" pitchFamily="34" charset="0"/>
              <a:ea typeface="Calibri" panose="020F0502020204030204" pitchFamily="34" charset="0"/>
              <a:cs typeface="Mangal" panose="02040503050203030202" pitchFamily="18" charset="0"/>
            </a:endParaRPr>
          </a:p>
          <a:p>
            <a:pPr indent="0" algn="ctr">
              <a:lnSpc>
                <a:spcPct val="107000"/>
              </a:lnSpc>
              <a:spcBef>
                <a:spcPts val="0"/>
              </a:spcBef>
              <a:buNone/>
            </a:pPr>
            <a:endParaRPr lang="en-US" sz="1800" dirty="0">
              <a:solidFill>
                <a:srgbClr val="00B050"/>
              </a:solidFill>
              <a:latin typeface="Calibri" panose="020F0502020204030204" pitchFamily="34" charset="0"/>
              <a:ea typeface="Calibri" panose="020F0502020204030204" pitchFamily="34" charset="0"/>
              <a:cs typeface="Mangal" panose="02040503050203030202" pitchFamily="18" charset="0"/>
            </a:endParaRPr>
          </a:p>
          <a:p>
            <a:pPr marR="0" indent="0" algn="ctr">
              <a:lnSpc>
                <a:spcPct val="107000"/>
              </a:lnSpc>
              <a:spcBef>
                <a:spcPts val="0"/>
              </a:spcBef>
              <a:spcAft>
                <a:spcPts val="0"/>
              </a:spcAft>
              <a:buNone/>
            </a:pPr>
            <a:endParaRPr lang="en-US" sz="1800" dirty="0">
              <a:solidFill>
                <a:srgbClr val="00B050"/>
              </a:solidFill>
              <a:latin typeface="Calibri" panose="020F0502020204030204" pitchFamily="34" charset="0"/>
              <a:ea typeface="Calibri" panose="020F0502020204030204" pitchFamily="34" charset="0"/>
              <a:cs typeface="Mangal" panose="02040503050203030202" pitchFamily="18" charset="0"/>
            </a:endParaRPr>
          </a:p>
          <a:p>
            <a:pPr marL="0" indent="0" algn="ctr">
              <a:lnSpc>
                <a:spcPct val="115000"/>
              </a:lnSpc>
              <a:spcBef>
                <a:spcPts val="0"/>
              </a:spcBef>
              <a:spcAft>
                <a:spcPts val="1000"/>
              </a:spcAft>
              <a:buNone/>
            </a:pPr>
            <a:endParaRPr lang="en-US" sz="1800" dirty="0">
              <a:solidFill>
                <a:srgbClr val="00B050"/>
              </a:solidFill>
              <a:latin typeface="Calibri" panose="020F0502020204030204" pitchFamily="34" charset="0"/>
              <a:ea typeface="Calibri" panose="020F0502020204030204" pitchFamily="34" charset="0"/>
              <a:cs typeface="Mangal" panose="02040503050203030202" pitchFamily="18" charset="0"/>
            </a:endParaRPr>
          </a:p>
          <a:p>
            <a:pPr marL="0" lvl="0" indent="0" algn="ctr">
              <a:lnSpc>
                <a:spcPct val="115000"/>
              </a:lnSpc>
              <a:spcBef>
                <a:spcPts val="0"/>
              </a:spcBef>
              <a:spcAft>
                <a:spcPts val="1000"/>
              </a:spcAft>
              <a:buNone/>
            </a:pPr>
            <a:endParaRPr lang="en-US" sz="1800" dirty="0">
              <a:solidFill>
                <a:srgbClr val="00B050"/>
              </a:solidFill>
              <a:latin typeface="Calibri" panose="020F0502020204030204" pitchFamily="34" charset="0"/>
              <a:ea typeface="Calibri" panose="020F0502020204030204" pitchFamily="34" charset="0"/>
              <a:cs typeface="Mangal" panose="02040503050203030202"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182816"/>
            <a:ext cx="1469363" cy="807362"/>
          </a:xfrm>
          <a:prstGeom prst="rect">
            <a:avLst/>
          </a:prstGeom>
        </p:spPr>
      </p:pic>
    </p:spTree>
    <p:extLst>
      <p:ext uri="{BB962C8B-B14F-4D97-AF65-F5344CB8AC3E}">
        <p14:creationId xmlns:p14="http://schemas.microsoft.com/office/powerpoint/2010/main" val="297900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A9EFA9-1625-4057-9AC8-25002A7EE442}"/>
              </a:ext>
            </a:extLst>
          </p:cNvPr>
          <p:cNvSpPr/>
          <p:nvPr/>
        </p:nvSpPr>
        <p:spPr>
          <a:xfrm>
            <a:off x="4037522" y="1413808"/>
            <a:ext cx="4155305" cy="842795"/>
          </a:xfrm>
          <a:prstGeom prst="rect">
            <a:avLst/>
          </a:prstGeom>
          <a:noFill/>
        </p:spPr>
        <p:txBody>
          <a:bodyPr wrap="none" lIns="91440" tIns="45720" rIns="91440" bIns="45720">
            <a:spAutoFit/>
          </a:bodyPr>
          <a:lstStyle/>
          <a:p>
            <a:pPr marR="0" lvl="0" fontAlgn="base">
              <a:lnSpc>
                <a:spcPct val="107000"/>
              </a:lnSpc>
              <a:spcBef>
                <a:spcPts val="0"/>
              </a:spcBef>
              <a:spcAft>
                <a:spcPts val="0"/>
              </a:spcAft>
              <a:buSzPts val="1500"/>
            </a:pPr>
            <a:r>
              <a:rPr lang="en-US" sz="4800" b="1" dirty="0">
                <a:solidFill>
                  <a:schemeClr val="accent2">
                    <a:lumMod val="75000"/>
                  </a:schemeClr>
                </a:solidFill>
                <a:effectLst/>
                <a:latin typeface="Arial" panose="020B0604020202020204" pitchFamily="34" charset="0"/>
                <a:ea typeface="Times New Roman" panose="02020603050405020304" pitchFamily="18" charset="0"/>
              </a:rPr>
              <a:t>(RONR 10:21)</a:t>
            </a:r>
            <a:endParaRPr lang="en-US" sz="4800" dirty="0">
              <a:solidFill>
                <a:schemeClr val="accent2">
                  <a:lumMod val="75000"/>
                </a:schemeClr>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5" name="Content Placeholder 5">
            <a:extLst>
              <a:ext uri="{FF2B5EF4-FFF2-40B4-BE49-F238E27FC236}">
                <a16:creationId xmlns:a16="http://schemas.microsoft.com/office/drawing/2014/main" id="{3623FB1A-E6C5-4D2D-A990-7C49B35BF524}"/>
              </a:ext>
            </a:extLst>
          </p:cNvPr>
          <p:cNvSpPr txBox="1">
            <a:spLocks/>
          </p:cNvSpPr>
          <p:nvPr/>
        </p:nvSpPr>
        <p:spPr>
          <a:xfrm>
            <a:off x="473412" y="2448915"/>
            <a:ext cx="5489643" cy="26256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rgbClr val="0070C0"/>
                </a:solidFill>
                <a:effectLst/>
                <a:latin typeface="Arial" panose="020B0604020202020204" pitchFamily="34" charset="0"/>
                <a:ea typeface="Times New Roman" panose="02020603050405020304" pitchFamily="18" charset="0"/>
              </a:rPr>
              <a:t>Usage of full stop (.)is done at the end of the decision. However, use of comma (,) semicolon (;) can be used for more  paragraph. However, it is advisable to not include more paragraphs. </a:t>
            </a:r>
            <a:r>
              <a:rPr lang="en-US" b="1" dirty="0">
                <a:solidFill>
                  <a:srgbClr val="0070C0"/>
                </a:solidFill>
                <a:latin typeface="Arial" panose="020B0604020202020204" pitchFamily="34" charset="0"/>
                <a:ea typeface="Times New Roman" panose="02020603050405020304" pitchFamily="18" charset="0"/>
              </a:rPr>
              <a:t>Also</a:t>
            </a:r>
            <a:r>
              <a:rPr lang="en-US" b="1" dirty="0">
                <a:solidFill>
                  <a:srgbClr val="0070C0"/>
                </a:solidFill>
                <a:effectLst/>
                <a:latin typeface="Arial" panose="020B0604020202020204" pitchFamily="34" charset="0"/>
                <a:ea typeface="Times New Roman" panose="02020603050405020304" pitchFamily="18" charset="0"/>
              </a:rPr>
              <a:t> fewer words of/for connection (like and, but, that,)is recommended. </a:t>
            </a:r>
            <a:endParaRPr lang="en-US" sz="8000" dirty="0">
              <a:solidFill>
                <a:srgbClr val="0070C0"/>
              </a:solidFill>
            </a:endParaRPr>
          </a:p>
        </p:txBody>
      </p:sp>
      <p:sp>
        <p:nvSpPr>
          <p:cNvPr id="6" name="Content Placeholder 6">
            <a:extLst>
              <a:ext uri="{FF2B5EF4-FFF2-40B4-BE49-F238E27FC236}">
                <a16:creationId xmlns:a16="http://schemas.microsoft.com/office/drawing/2014/main" id="{34CFA462-D2CF-4FF1-A028-22DABA814D7E}"/>
              </a:ext>
            </a:extLst>
          </p:cNvPr>
          <p:cNvSpPr txBox="1">
            <a:spLocks/>
          </p:cNvSpPr>
          <p:nvPr/>
        </p:nvSpPr>
        <p:spPr>
          <a:xfrm>
            <a:off x="5612860" y="2448915"/>
            <a:ext cx="5902173" cy="27262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indent="0" algn="ctr">
              <a:lnSpc>
                <a:spcPct val="115000"/>
              </a:lnSpc>
              <a:spcBef>
                <a:spcPts val="0"/>
              </a:spcBef>
              <a:spcAft>
                <a:spcPts val="1000"/>
              </a:spcAft>
              <a:buNone/>
            </a:pPr>
            <a:r>
              <a:rPr lang="ne-NP" sz="2600" dirty="0">
                <a:solidFill>
                  <a:srgbClr val="00B050"/>
                </a:solidFill>
                <a:effectLst/>
                <a:latin typeface="Calibri" panose="020F0502020204030204" pitchFamily="34" charset="0"/>
                <a:ea typeface="Calibri" panose="020F0502020204030204" pitchFamily="34" charset="0"/>
                <a:cs typeface="Kalimati" panose="00000400000000000000" pitchFamily="2"/>
              </a:rPr>
              <a:t>निर्णय लेख्दा केवल अन्तिममा मात्र पुर्णविराम </a:t>
            </a:r>
            <a:r>
              <a:rPr lang="en-US" sz="2600" dirty="0">
                <a:solidFill>
                  <a:srgbClr val="00B050"/>
                </a:solidFill>
                <a:effectLst/>
                <a:latin typeface="Calibri" panose="020F0502020204030204" pitchFamily="34" charset="0"/>
                <a:ea typeface="Calibri" panose="020F0502020204030204" pitchFamily="34" charset="0"/>
                <a:cs typeface="Kalimati" panose="00000400000000000000" pitchFamily="2"/>
              </a:rPr>
              <a:t>(</a:t>
            </a:r>
            <a:r>
              <a:rPr lang="ne-NP" sz="2600" dirty="0">
                <a:solidFill>
                  <a:srgbClr val="00B050"/>
                </a:solidFill>
                <a:effectLst/>
                <a:latin typeface="Calibri" panose="020F0502020204030204" pitchFamily="34" charset="0"/>
                <a:ea typeface="Calibri" panose="020F0502020204030204" pitchFamily="34" charset="0"/>
                <a:cs typeface="Kalimati" panose="00000400000000000000" pitchFamily="2"/>
              </a:rPr>
              <a:t>।</a:t>
            </a:r>
            <a:r>
              <a:rPr lang="en-US" sz="2600" dirty="0">
                <a:solidFill>
                  <a:srgbClr val="00B050"/>
                </a:solidFill>
                <a:effectLst/>
                <a:latin typeface="Calibri" panose="020F0502020204030204" pitchFamily="34" charset="0"/>
                <a:ea typeface="Calibri" panose="020F0502020204030204" pitchFamily="34" charset="0"/>
                <a:cs typeface="Kalimati" panose="00000400000000000000" pitchFamily="2"/>
              </a:rPr>
              <a:t>)</a:t>
            </a:r>
            <a:r>
              <a:rPr lang="ne-NP" sz="2600" dirty="0">
                <a:solidFill>
                  <a:srgbClr val="00B050"/>
                </a:solidFill>
                <a:effectLst/>
                <a:latin typeface="Calibri" panose="020F0502020204030204" pitchFamily="34" charset="0"/>
                <a:ea typeface="Calibri" panose="020F0502020204030204" pitchFamily="34" charset="0"/>
                <a:cs typeface="Kalimati" panose="00000400000000000000" pitchFamily="2"/>
              </a:rPr>
              <a:t> प्रयोग गरिनु पर्दछ</a:t>
            </a:r>
            <a:r>
              <a:rPr lang="en-US" sz="2600" dirty="0">
                <a:solidFill>
                  <a:srgbClr val="00B050"/>
                </a:solidFill>
                <a:effectLst/>
                <a:latin typeface="Calibri" panose="020F0502020204030204" pitchFamily="34" charset="0"/>
                <a:ea typeface="Calibri" panose="020F0502020204030204" pitchFamily="34" charset="0"/>
                <a:cs typeface="Kalimati" panose="00000400000000000000" pitchFamily="2"/>
              </a:rPr>
              <a:t>,</a:t>
            </a:r>
            <a:r>
              <a:rPr lang="ne-NP" sz="2600" dirty="0">
                <a:solidFill>
                  <a:srgbClr val="00B050"/>
                </a:solidFill>
                <a:effectLst/>
                <a:latin typeface="Calibri" panose="020F0502020204030204" pitchFamily="34" charset="0"/>
                <a:ea typeface="Calibri" panose="020F0502020204030204" pitchFamily="34" charset="0"/>
                <a:cs typeface="Kalimati" panose="00000400000000000000" pitchFamily="2"/>
              </a:rPr>
              <a:t> मध्यभाग तिर दुई वाक्य जोड्नु परेमा  अल्पविराम </a:t>
            </a:r>
            <a:r>
              <a:rPr lang="en-US" sz="2600" dirty="0">
                <a:solidFill>
                  <a:srgbClr val="00B050"/>
                </a:solidFill>
                <a:effectLst/>
                <a:latin typeface="Calibri" panose="020F0502020204030204" pitchFamily="34" charset="0"/>
                <a:ea typeface="Calibri" panose="020F0502020204030204" pitchFamily="34" charset="0"/>
                <a:cs typeface="Kalimati" panose="00000400000000000000" pitchFamily="2"/>
              </a:rPr>
              <a:t>(,)</a:t>
            </a:r>
            <a:r>
              <a:rPr lang="ne-NP" sz="2600" dirty="0">
                <a:solidFill>
                  <a:srgbClr val="00B050"/>
                </a:solidFill>
                <a:effectLst/>
                <a:latin typeface="Calibri" panose="020F0502020204030204" pitchFamily="34" charset="0"/>
                <a:ea typeface="Calibri" panose="020F0502020204030204" pitchFamily="34" charset="0"/>
                <a:cs typeface="Kalimati" panose="00000400000000000000" pitchFamily="2"/>
              </a:rPr>
              <a:t> अर्धविराम </a:t>
            </a:r>
            <a:r>
              <a:rPr lang="en-US" sz="2600" dirty="0">
                <a:solidFill>
                  <a:srgbClr val="00B050"/>
                </a:solidFill>
                <a:effectLst/>
                <a:latin typeface="Calibri" panose="020F0502020204030204" pitchFamily="34" charset="0"/>
                <a:ea typeface="Calibri" panose="020F0502020204030204" pitchFamily="34" charset="0"/>
                <a:cs typeface="Kalimati" panose="00000400000000000000" pitchFamily="2"/>
              </a:rPr>
              <a:t>(;)</a:t>
            </a:r>
            <a:r>
              <a:rPr lang="ne-NP" sz="2600" dirty="0">
                <a:solidFill>
                  <a:srgbClr val="00B050"/>
                </a:solidFill>
                <a:effectLst/>
                <a:latin typeface="Calibri" panose="020F0502020204030204" pitchFamily="34" charset="0"/>
                <a:ea typeface="Calibri" panose="020F0502020204030204" pitchFamily="34" charset="0"/>
                <a:cs typeface="Kalimati" panose="00000400000000000000" pitchFamily="2"/>
              </a:rPr>
              <a:t> हरुको प्रयोग गर्न सकिन्छ । धेरै हरफहरुमा पनि निर्णय लेख्नु हुदैन तर वाक्य थपमा वा जोड्ने शब्दहरू (जस्तैः र</a:t>
            </a:r>
            <a:r>
              <a:rPr lang="en-US" sz="2600" dirty="0">
                <a:solidFill>
                  <a:srgbClr val="00B050"/>
                </a:solidFill>
                <a:effectLst/>
                <a:latin typeface="Calibri" panose="020F0502020204030204" pitchFamily="34" charset="0"/>
                <a:ea typeface="Calibri" panose="020F0502020204030204" pitchFamily="34" charset="0"/>
                <a:cs typeface="Kalimati" panose="00000400000000000000" pitchFamily="2"/>
              </a:rPr>
              <a:t>, </a:t>
            </a:r>
            <a:r>
              <a:rPr lang="ne-NP" sz="2600" dirty="0">
                <a:solidFill>
                  <a:srgbClr val="00B050"/>
                </a:solidFill>
                <a:effectLst/>
                <a:latin typeface="Calibri" panose="020F0502020204030204" pitchFamily="34" charset="0"/>
                <a:ea typeface="Calibri" panose="020F0502020204030204" pitchFamily="34" charset="0"/>
                <a:cs typeface="Kalimati" panose="00000400000000000000" pitchFamily="2"/>
              </a:rPr>
              <a:t>तर</a:t>
            </a:r>
            <a:r>
              <a:rPr lang="en-US" sz="2600" dirty="0">
                <a:solidFill>
                  <a:srgbClr val="00B050"/>
                </a:solidFill>
                <a:effectLst/>
                <a:latin typeface="Calibri" panose="020F0502020204030204" pitchFamily="34" charset="0"/>
                <a:ea typeface="Calibri" panose="020F0502020204030204" pitchFamily="34" charset="0"/>
                <a:cs typeface="Kalimati" panose="00000400000000000000" pitchFamily="2"/>
              </a:rPr>
              <a:t>, </a:t>
            </a:r>
            <a:r>
              <a:rPr lang="ne-NP" sz="2600" dirty="0">
                <a:solidFill>
                  <a:srgbClr val="00B050"/>
                </a:solidFill>
                <a:effectLst/>
                <a:latin typeface="Calibri" panose="020F0502020204030204" pitchFamily="34" charset="0"/>
                <a:ea typeface="Calibri" panose="020F0502020204030204" pitchFamily="34" charset="0"/>
                <a:cs typeface="Kalimati" panose="00000400000000000000" pitchFamily="2"/>
              </a:rPr>
              <a:t>त्यो</a:t>
            </a:r>
            <a:r>
              <a:rPr lang="en-US" sz="2600" dirty="0">
                <a:solidFill>
                  <a:srgbClr val="00B050"/>
                </a:solidFill>
                <a:effectLst/>
                <a:latin typeface="Calibri" panose="020F0502020204030204" pitchFamily="34" charset="0"/>
                <a:ea typeface="Calibri" panose="020F0502020204030204" pitchFamily="34" charset="0"/>
                <a:cs typeface="Kalimati" panose="00000400000000000000" pitchFamily="2"/>
              </a:rPr>
              <a:t>)</a:t>
            </a:r>
            <a:r>
              <a:rPr lang="ne-NP" sz="2600" dirty="0">
                <a:solidFill>
                  <a:srgbClr val="00B050"/>
                </a:solidFill>
                <a:effectLst/>
                <a:latin typeface="Calibri" panose="020F0502020204030204" pitchFamily="34" charset="0"/>
                <a:ea typeface="Calibri" panose="020F0502020204030204" pitchFamily="34" charset="0"/>
                <a:cs typeface="Kalimati" panose="00000400000000000000" pitchFamily="2"/>
              </a:rPr>
              <a:t> कम प्रयोग गरिनु पर्दछ।</a:t>
            </a:r>
            <a:endParaRPr lang="en-US" sz="2600"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p:txBody>
      </p:sp>
      <p:cxnSp>
        <p:nvCxnSpPr>
          <p:cNvPr id="7" name="Straight Connector 6">
            <a:extLst>
              <a:ext uri="{FF2B5EF4-FFF2-40B4-BE49-F238E27FC236}">
                <a16:creationId xmlns:a16="http://schemas.microsoft.com/office/drawing/2014/main" id="{39A4327B-1795-437E-840E-2BF2E4C4BD80}"/>
              </a:ext>
            </a:extLst>
          </p:cNvPr>
          <p:cNvCxnSpPr>
            <a:cxnSpLocks/>
          </p:cNvCxnSpPr>
          <p:nvPr/>
        </p:nvCxnSpPr>
        <p:spPr>
          <a:xfrm>
            <a:off x="5894961" y="2937760"/>
            <a:ext cx="0" cy="288911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182816"/>
            <a:ext cx="1469363" cy="807362"/>
          </a:xfrm>
          <a:prstGeom prst="rect">
            <a:avLst/>
          </a:prstGeom>
        </p:spPr>
      </p:pic>
    </p:spTree>
    <p:extLst>
      <p:ext uri="{BB962C8B-B14F-4D97-AF65-F5344CB8AC3E}">
        <p14:creationId xmlns:p14="http://schemas.microsoft.com/office/powerpoint/2010/main" val="2190974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39B739-6390-4C61-8F82-2D0EECE005CC}"/>
              </a:ext>
            </a:extLst>
          </p:cNvPr>
          <p:cNvSpPr/>
          <p:nvPr/>
        </p:nvSpPr>
        <p:spPr>
          <a:xfrm>
            <a:off x="4022355" y="1136969"/>
            <a:ext cx="4147289" cy="467629"/>
          </a:xfrm>
          <a:prstGeom prst="rect">
            <a:avLst/>
          </a:prstGeom>
          <a:noFill/>
        </p:spPr>
        <p:txBody>
          <a:bodyPr wrap="none" lIns="91440" tIns="45720" rIns="91440" bIns="45720">
            <a:spAutoFit/>
          </a:bodyPr>
          <a:lstStyle/>
          <a:p>
            <a:pPr marL="0" marR="0" algn="ctr">
              <a:lnSpc>
                <a:spcPct val="107000"/>
              </a:lnSpc>
              <a:spcBef>
                <a:spcPts val="1200"/>
              </a:spcBef>
              <a:spcAft>
                <a:spcPts val="0"/>
              </a:spcAft>
            </a:pPr>
            <a:r>
              <a:rPr lang="en-US" sz="2400" b="1" dirty="0">
                <a:solidFill>
                  <a:srgbClr val="0070C0"/>
                </a:solidFill>
                <a:effectLst/>
                <a:latin typeface="Arial" panose="020B0604020202020204" pitchFamily="34" charset="0"/>
                <a:ea typeface="Times New Roman" panose="02020603050405020304" pitchFamily="18" charset="0"/>
                <a:cs typeface="Mangal" panose="02040503050203030202" pitchFamily="18" charset="0"/>
              </a:rPr>
              <a:t>Main </a:t>
            </a:r>
            <a:r>
              <a:rPr lang="en-US" sz="2400" b="1" dirty="0">
                <a:solidFill>
                  <a:srgbClr val="0070C0"/>
                </a:solidFill>
                <a:latin typeface="Arial" panose="020B0604020202020204" pitchFamily="34" charset="0"/>
                <a:ea typeface="Times New Roman" panose="02020603050405020304" pitchFamily="18" charset="0"/>
                <a:cs typeface="Mangal" panose="02040503050203030202" pitchFamily="18" charset="0"/>
              </a:rPr>
              <a:t>M</a:t>
            </a:r>
            <a:r>
              <a:rPr lang="en-US" sz="2400" b="1" dirty="0">
                <a:solidFill>
                  <a:srgbClr val="0070C0"/>
                </a:solidFill>
                <a:effectLst/>
                <a:latin typeface="Arial" panose="020B0604020202020204" pitchFamily="34" charset="0"/>
                <a:ea typeface="Times New Roman" panose="02020603050405020304" pitchFamily="18" charset="0"/>
                <a:cs typeface="Mangal" panose="02040503050203030202" pitchFamily="18" charset="0"/>
              </a:rPr>
              <a:t>otions are not </a:t>
            </a:r>
            <a:r>
              <a:rPr lang="en-US" sz="2400" b="1" dirty="0">
                <a:solidFill>
                  <a:srgbClr val="0070C0"/>
                </a:solidFill>
                <a:latin typeface="Arial" panose="020B0604020202020204" pitchFamily="34" charset="0"/>
                <a:ea typeface="Times New Roman" panose="02020603050405020304" pitchFamily="18" charset="0"/>
                <a:cs typeface="Mangal" panose="02040503050203030202" pitchFamily="18" charset="0"/>
              </a:rPr>
              <a:t>L</a:t>
            </a:r>
            <a:r>
              <a:rPr lang="en-US" sz="2400" b="1" dirty="0">
                <a:solidFill>
                  <a:srgbClr val="0070C0"/>
                </a:solidFill>
                <a:effectLst/>
                <a:latin typeface="Arial" panose="020B0604020202020204" pitchFamily="34" charset="0"/>
                <a:ea typeface="Times New Roman" panose="02020603050405020304" pitchFamily="18" charset="0"/>
                <a:cs typeface="Mangal" panose="02040503050203030202" pitchFamily="18" charset="0"/>
              </a:rPr>
              <a:t>egal</a:t>
            </a:r>
            <a:endParaRPr lang="en-US" sz="2400" dirty="0">
              <a:solidFill>
                <a:srgbClr val="0070C0"/>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3" name="Rectangle 2">
            <a:extLst>
              <a:ext uri="{FF2B5EF4-FFF2-40B4-BE49-F238E27FC236}">
                <a16:creationId xmlns:a16="http://schemas.microsoft.com/office/drawing/2014/main" id="{BFD1B335-0C37-4DC1-AFE3-0AD01F2326E8}"/>
              </a:ext>
            </a:extLst>
          </p:cNvPr>
          <p:cNvSpPr/>
          <p:nvPr/>
        </p:nvSpPr>
        <p:spPr>
          <a:xfrm>
            <a:off x="4246189" y="1641728"/>
            <a:ext cx="3871573" cy="383888"/>
          </a:xfrm>
          <a:prstGeom prst="rect">
            <a:avLst/>
          </a:prstGeom>
          <a:noFill/>
        </p:spPr>
        <p:txBody>
          <a:bodyPr wrap="none" lIns="91440" tIns="45720" rIns="91440" bIns="45720">
            <a:spAutoFit/>
          </a:bodyPr>
          <a:lstStyle/>
          <a:p>
            <a:pPr marL="0" marR="0" algn="just">
              <a:lnSpc>
                <a:spcPct val="107000"/>
              </a:lnSpc>
              <a:spcBef>
                <a:spcPts val="0"/>
              </a:spcBef>
              <a:spcAft>
                <a:spcPts val="0"/>
              </a:spcAft>
            </a:pPr>
            <a:r>
              <a:rPr lang="ne-NP" b="1" dirty="0">
                <a:solidFill>
                  <a:srgbClr val="00B050"/>
                </a:solidFill>
                <a:effectLst/>
                <a:latin typeface="Kalimati" panose="00000400000000000000" pitchFamily="2"/>
                <a:ea typeface="Calibri" panose="020F0502020204030204" pitchFamily="34" charset="0"/>
                <a:cs typeface="Kalimati" panose="00000400000000000000" pitchFamily="2"/>
              </a:rPr>
              <a:t>मुख्य प्रस्तावले मान्यता नपाउने आधारहरु</a:t>
            </a:r>
            <a:endParaRPr lang="en-US"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5" name="Content Placeholder 5">
            <a:extLst>
              <a:ext uri="{FF2B5EF4-FFF2-40B4-BE49-F238E27FC236}">
                <a16:creationId xmlns:a16="http://schemas.microsoft.com/office/drawing/2014/main" id="{3623FB1A-E6C5-4D2D-A990-7C49B35BF524}"/>
              </a:ext>
            </a:extLst>
          </p:cNvPr>
          <p:cNvSpPr txBox="1">
            <a:spLocks/>
          </p:cNvSpPr>
          <p:nvPr/>
        </p:nvSpPr>
        <p:spPr>
          <a:xfrm>
            <a:off x="1271221" y="2454782"/>
            <a:ext cx="11470693" cy="13135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nSpc>
                <a:spcPct val="107000"/>
              </a:lnSpc>
              <a:spcBef>
                <a:spcPts val="1200"/>
              </a:spcBef>
              <a:spcAft>
                <a:spcPts val="1200"/>
              </a:spcAft>
              <a:buFont typeface="+mj-lt"/>
              <a:buAutoNum type="arabicPeriod"/>
            </a:pPr>
            <a:endParaRPr lang="en-US" sz="1400" dirty="0">
              <a:solidFill>
                <a:srgbClr val="0070C0"/>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6" name="Content Placeholder 6">
            <a:extLst>
              <a:ext uri="{FF2B5EF4-FFF2-40B4-BE49-F238E27FC236}">
                <a16:creationId xmlns:a16="http://schemas.microsoft.com/office/drawing/2014/main" id="{34CFA462-D2CF-4FF1-A028-22DABA814D7E}"/>
              </a:ext>
            </a:extLst>
          </p:cNvPr>
          <p:cNvSpPr txBox="1">
            <a:spLocks/>
          </p:cNvSpPr>
          <p:nvPr/>
        </p:nvSpPr>
        <p:spPr>
          <a:xfrm>
            <a:off x="116731" y="2193961"/>
            <a:ext cx="11958536" cy="503811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indent="0" algn="ctr">
              <a:lnSpc>
                <a:spcPct val="115000"/>
              </a:lnSpc>
              <a:spcBef>
                <a:spcPts val="0"/>
              </a:spcBef>
              <a:spcAft>
                <a:spcPts val="1000"/>
              </a:spcAft>
              <a:buNone/>
            </a:pPr>
            <a:r>
              <a:rPr lang="ne-NP" sz="3600" dirty="0">
                <a:solidFill>
                  <a:srgbClr val="00B050"/>
                </a:solidFill>
                <a:effectLst/>
                <a:latin typeface="Kalimati" panose="00000400000000000000" pitchFamily="2"/>
                <a:ea typeface="Calibri" panose="020F0502020204030204" pitchFamily="34" charset="0"/>
                <a:cs typeface="Kalimati" panose="00000400000000000000" pitchFamily="2"/>
              </a:rPr>
              <a:t>कुनै राष्ट्रिय</a:t>
            </a:r>
            <a:r>
              <a:rPr lang="en-US" sz="3600" dirty="0">
                <a:solidFill>
                  <a:srgbClr val="00B050"/>
                </a:solidFill>
                <a:effectLst/>
                <a:latin typeface="Kalimati" panose="00000400000000000000" pitchFamily="2"/>
                <a:ea typeface="Calibri" panose="020F0502020204030204" pitchFamily="34" charset="0"/>
                <a:cs typeface="Kalimati" panose="00000400000000000000" pitchFamily="2"/>
              </a:rPr>
              <a:t>,</a:t>
            </a:r>
            <a:r>
              <a:rPr lang="ne-NP" sz="3600" dirty="0">
                <a:solidFill>
                  <a:srgbClr val="00B050"/>
                </a:solidFill>
                <a:effectLst/>
                <a:latin typeface="Kalimati" panose="00000400000000000000" pitchFamily="2"/>
                <a:ea typeface="Calibri" panose="020F0502020204030204" pitchFamily="34" charset="0"/>
                <a:cs typeface="Kalimati" panose="00000400000000000000" pitchFamily="2"/>
              </a:rPr>
              <a:t> प्रादेशिक वा स्थानीय कानूनले वञ्चित गरेका</a:t>
            </a:r>
            <a:endParaRPr lang="en-US" sz="3600" dirty="0">
              <a:solidFill>
                <a:srgbClr val="00B050"/>
              </a:solidFill>
              <a:effectLst/>
              <a:latin typeface="Kalimati" panose="00000400000000000000" pitchFamily="2"/>
              <a:ea typeface="Calibri" panose="020F0502020204030204" pitchFamily="34" charset="0"/>
              <a:cs typeface="Kalimati" panose="00000400000000000000" pitchFamily="2"/>
            </a:endParaRPr>
          </a:p>
          <a:p>
            <a:pPr indent="0" algn="ctr">
              <a:lnSpc>
                <a:spcPct val="115000"/>
              </a:lnSpc>
              <a:spcBef>
                <a:spcPts val="0"/>
              </a:spcBef>
              <a:spcAft>
                <a:spcPts val="1000"/>
              </a:spcAft>
              <a:buNone/>
            </a:pPr>
            <a:r>
              <a:rPr lang="ne-NP" sz="3600" dirty="0">
                <a:solidFill>
                  <a:srgbClr val="00B050"/>
                </a:solidFill>
                <a:latin typeface="Kalimati" panose="00000400000000000000" pitchFamily="2"/>
                <a:ea typeface="Calibri" panose="020F0502020204030204" pitchFamily="34" charset="0"/>
                <a:cs typeface="Kalimati" panose="00000400000000000000" pitchFamily="2"/>
              </a:rPr>
              <a:t>धार्मिक तथा राजनैतिक प्रवाव झल्कने प्रस्ताव भएमा</a:t>
            </a:r>
            <a:endParaRPr lang="en-US" sz="3600" dirty="0">
              <a:solidFill>
                <a:srgbClr val="00B050"/>
              </a:solidFill>
              <a:latin typeface="Kalimati" panose="00000400000000000000" pitchFamily="2"/>
              <a:ea typeface="Calibri" panose="020F0502020204030204" pitchFamily="34" charset="0"/>
              <a:cs typeface="Kalimati" panose="00000400000000000000" pitchFamily="2"/>
            </a:endParaRPr>
          </a:p>
          <a:p>
            <a:pPr indent="0" algn="ctr">
              <a:lnSpc>
                <a:spcPct val="115000"/>
              </a:lnSpc>
              <a:spcBef>
                <a:spcPts val="0"/>
              </a:spcBef>
              <a:spcAft>
                <a:spcPts val="1000"/>
              </a:spcAft>
              <a:buNone/>
            </a:pPr>
            <a:r>
              <a:rPr lang="ne-NP" sz="3600" dirty="0">
                <a:solidFill>
                  <a:srgbClr val="00B050"/>
                </a:solidFill>
                <a:latin typeface="Kalimati" panose="00000400000000000000" pitchFamily="2"/>
                <a:ea typeface="Calibri" panose="020F0502020204030204" pitchFamily="34" charset="0"/>
                <a:cs typeface="Kalimati" panose="00000400000000000000" pitchFamily="2"/>
              </a:rPr>
              <a:t>प्रस्तावलाई नाकारात्मक रुप दिन पाइदैन</a:t>
            </a:r>
            <a:endParaRPr lang="en-US" sz="3600" dirty="0">
              <a:solidFill>
                <a:srgbClr val="00B050"/>
              </a:solidFill>
              <a:latin typeface="Calibri" panose="020F0502020204030204" pitchFamily="34" charset="0"/>
              <a:ea typeface="Calibri" panose="020F0502020204030204" pitchFamily="34" charset="0"/>
              <a:cs typeface="Mangal" panose="02040503050203030202" pitchFamily="18" charset="0"/>
            </a:endParaRPr>
          </a:p>
          <a:p>
            <a:pPr indent="0" algn="ctr">
              <a:lnSpc>
                <a:spcPct val="115000"/>
              </a:lnSpc>
              <a:spcBef>
                <a:spcPts val="0"/>
              </a:spcBef>
              <a:spcAft>
                <a:spcPts val="1000"/>
              </a:spcAft>
              <a:buNone/>
            </a:pPr>
            <a:endParaRPr lang="en-US" sz="3600" dirty="0">
              <a:solidFill>
                <a:srgbClr val="00B050"/>
              </a:solidFill>
              <a:latin typeface="Calibri" panose="020F0502020204030204" pitchFamily="34" charset="0"/>
              <a:ea typeface="Calibri" panose="020F0502020204030204" pitchFamily="34" charset="0"/>
              <a:cs typeface="Mangal" panose="02040503050203030202" pitchFamily="18" charset="0"/>
            </a:endParaRPr>
          </a:p>
          <a:p>
            <a:pPr marR="0" indent="0" algn="ctr">
              <a:lnSpc>
                <a:spcPct val="115000"/>
              </a:lnSpc>
              <a:spcBef>
                <a:spcPts val="0"/>
              </a:spcBef>
              <a:spcAft>
                <a:spcPts val="1000"/>
              </a:spcAft>
              <a:buNone/>
            </a:pPr>
            <a:endParaRPr lang="en-US" sz="3600" dirty="0">
              <a:solidFill>
                <a:srgbClr val="00B050"/>
              </a:solidFill>
              <a:effectLst/>
              <a:latin typeface="Calibri" panose="020F0502020204030204" pitchFamily="34" charset="0"/>
              <a:ea typeface="Calibri" panose="020F0502020204030204" pitchFamily="34" charset="0"/>
              <a:cs typeface="Kalimati" panose="00000400000000000000" pitchFamily="2"/>
            </a:endParaRPr>
          </a:p>
        </p:txBody>
      </p:sp>
      <p:cxnSp>
        <p:nvCxnSpPr>
          <p:cNvPr id="7" name="Straight Connector 6">
            <a:extLst>
              <a:ext uri="{FF2B5EF4-FFF2-40B4-BE49-F238E27FC236}">
                <a16:creationId xmlns:a16="http://schemas.microsoft.com/office/drawing/2014/main" id="{BA3CC125-10D4-4DC5-AC44-78BF982E3BAB}"/>
              </a:ext>
            </a:extLst>
          </p:cNvPr>
          <p:cNvCxnSpPr>
            <a:cxnSpLocks/>
          </p:cNvCxnSpPr>
          <p:nvPr/>
        </p:nvCxnSpPr>
        <p:spPr>
          <a:xfrm>
            <a:off x="4391891" y="2025616"/>
            <a:ext cx="349134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277941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8" name="Straight Connector 7"/>
          <p:cNvCxnSpPr>
            <a:cxnSpLocks/>
          </p:cNvCxnSpPr>
          <p:nvPr/>
        </p:nvCxnSpPr>
        <p:spPr>
          <a:xfrm>
            <a:off x="263252" y="2577353"/>
            <a:ext cx="1128909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Content Placeholder 5">
            <a:extLst>
              <a:ext uri="{FF2B5EF4-FFF2-40B4-BE49-F238E27FC236}">
                <a16:creationId xmlns:a16="http://schemas.microsoft.com/office/drawing/2014/main" id="{3623FB1A-E6C5-4D2D-A990-7C49B35BF524}"/>
              </a:ext>
            </a:extLst>
          </p:cNvPr>
          <p:cNvSpPr txBox="1">
            <a:spLocks/>
          </p:cNvSpPr>
          <p:nvPr/>
        </p:nvSpPr>
        <p:spPr>
          <a:xfrm>
            <a:off x="263252" y="3286552"/>
            <a:ext cx="5320424" cy="16974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3200" b="1" dirty="0">
                <a:solidFill>
                  <a:srgbClr val="0070C0"/>
                </a:solidFill>
                <a:latin typeface="Calibri" panose="020F0502020204030204" pitchFamily="34" charset="0"/>
                <a:ea typeface="Calibri" panose="020F0502020204030204" pitchFamily="34" charset="0"/>
                <a:cs typeface="Kalimati" panose="00000400000000000000" pitchFamily="2"/>
              </a:rPr>
              <a:t>Take From the Table</a:t>
            </a:r>
          </a:p>
          <a:p>
            <a:pPr>
              <a:buFont typeface="Wingdings" panose="05000000000000000000" pitchFamily="2" charset="2"/>
              <a:buChar char="§"/>
            </a:pPr>
            <a:r>
              <a:rPr lang="en-US" sz="3200" b="1" dirty="0">
                <a:solidFill>
                  <a:srgbClr val="0070C0"/>
                </a:solidFill>
                <a:latin typeface="Calibri" panose="020F0502020204030204" pitchFamily="34" charset="0"/>
                <a:ea typeface="Calibri" panose="020F0502020204030204" pitchFamily="34" charset="0"/>
                <a:cs typeface="Kalimati" panose="00000400000000000000" pitchFamily="2"/>
              </a:rPr>
              <a:t>Rescind:</a:t>
            </a:r>
            <a:r>
              <a:rPr lang="ne-NP" sz="3200" b="1" dirty="0">
                <a:solidFill>
                  <a:srgbClr val="0070C0"/>
                </a:solidFill>
                <a:latin typeface="Calibri" panose="020F0502020204030204" pitchFamily="34" charset="0"/>
                <a:ea typeface="Calibri" panose="020F0502020204030204" pitchFamily="34" charset="0"/>
                <a:cs typeface="Kalimati" panose="00000400000000000000" pitchFamily="2"/>
              </a:rPr>
              <a:t> </a:t>
            </a:r>
            <a:r>
              <a:rPr lang="en-US" sz="3200" b="1" dirty="0">
                <a:solidFill>
                  <a:srgbClr val="0070C0"/>
                </a:solidFill>
                <a:latin typeface="Calibri" panose="020F0502020204030204" pitchFamily="34" charset="0"/>
                <a:ea typeface="Calibri" panose="020F0502020204030204" pitchFamily="34" charset="0"/>
                <a:cs typeface="Kalimati" panose="00000400000000000000" pitchFamily="2"/>
              </a:rPr>
              <a:t>Amend something previously Adopted</a:t>
            </a:r>
          </a:p>
          <a:p>
            <a:pPr>
              <a:buFont typeface="Wingdings" panose="05000000000000000000" pitchFamily="2" charset="2"/>
              <a:buChar char="§"/>
            </a:pPr>
            <a:r>
              <a:rPr lang="en-US" sz="3200" b="1" dirty="0">
                <a:solidFill>
                  <a:srgbClr val="0070C0"/>
                </a:solidFill>
                <a:latin typeface="Calibri" panose="020F0502020204030204" pitchFamily="34" charset="0"/>
                <a:ea typeface="Calibri" panose="020F0502020204030204" pitchFamily="34" charset="0"/>
                <a:cs typeface="Kalimati" panose="00000400000000000000" pitchFamily="2"/>
              </a:rPr>
              <a:t>Discharge a Committee</a:t>
            </a:r>
          </a:p>
          <a:p>
            <a:pPr>
              <a:buFont typeface="Wingdings" panose="05000000000000000000" pitchFamily="2" charset="2"/>
              <a:buChar char="§"/>
            </a:pPr>
            <a:r>
              <a:rPr lang="en-US" sz="3200" b="1" dirty="0">
                <a:solidFill>
                  <a:srgbClr val="0070C0"/>
                </a:solidFill>
                <a:latin typeface="Calibri" panose="020F0502020204030204" pitchFamily="34" charset="0"/>
                <a:ea typeface="Calibri" panose="020F0502020204030204" pitchFamily="34" charset="0"/>
                <a:cs typeface="Kalimati" panose="00000400000000000000" pitchFamily="2"/>
              </a:rPr>
              <a:t>Reconsider </a:t>
            </a:r>
            <a:endParaRPr lang="en-US" sz="3200" dirty="0">
              <a:solidFill>
                <a:srgbClr val="0070C0"/>
              </a:solidFill>
            </a:endParaRPr>
          </a:p>
        </p:txBody>
      </p:sp>
      <p:sp>
        <p:nvSpPr>
          <p:cNvPr id="10" name="Content Placeholder 6">
            <a:extLst>
              <a:ext uri="{FF2B5EF4-FFF2-40B4-BE49-F238E27FC236}">
                <a16:creationId xmlns:a16="http://schemas.microsoft.com/office/drawing/2014/main" id="{34CFA462-D2CF-4FF1-A028-22DABA814D7E}"/>
              </a:ext>
            </a:extLst>
          </p:cNvPr>
          <p:cNvSpPr txBox="1">
            <a:spLocks/>
          </p:cNvSpPr>
          <p:nvPr/>
        </p:nvSpPr>
        <p:spPr>
          <a:xfrm>
            <a:off x="5933943" y="3287293"/>
            <a:ext cx="5218889" cy="237488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ne-NP" sz="3200" dirty="0">
                <a:solidFill>
                  <a:srgbClr val="00B050"/>
                </a:solidFill>
                <a:latin typeface="Calibri" panose="020F0502020204030204" pitchFamily="34" charset="0"/>
                <a:ea typeface="Calibri" panose="020F0502020204030204" pitchFamily="34" charset="0"/>
                <a:cs typeface="Kalimati" panose="00000400000000000000" pitchFamily="2"/>
              </a:rPr>
              <a:t>थाती राखिएको प्रस्ताव पुन उठान</a:t>
            </a:r>
            <a:endParaRPr lang="en-US" sz="3200" dirty="0">
              <a:solidFill>
                <a:srgbClr val="00B050"/>
              </a:solidFill>
              <a:latin typeface="Calibri" panose="020F0502020204030204" pitchFamily="34" charset="0"/>
              <a:ea typeface="Calibri" panose="020F0502020204030204" pitchFamily="34" charset="0"/>
              <a:cs typeface="Kalimati" panose="00000400000000000000" pitchFamily="2"/>
            </a:endParaRPr>
          </a:p>
          <a:p>
            <a:pPr>
              <a:buFont typeface="Wingdings" panose="05000000000000000000" pitchFamily="2" charset="2"/>
              <a:buChar char="§"/>
            </a:pPr>
            <a:r>
              <a:rPr lang="ne-NP" sz="3200" dirty="0">
                <a:solidFill>
                  <a:srgbClr val="00B050"/>
                </a:solidFill>
                <a:latin typeface="Calibri" panose="020F0502020204030204" pitchFamily="34" charset="0"/>
                <a:ea typeface="Calibri" panose="020F0502020204030204" pitchFamily="34" charset="0"/>
                <a:cs typeface="Kalimati" panose="00000400000000000000" pitchFamily="2"/>
              </a:rPr>
              <a:t> पूर्व अवलम्वन गरिएको प्रस्तावको खारेजी वा संसोधन </a:t>
            </a:r>
            <a:endParaRPr lang="en-US" sz="3200" dirty="0">
              <a:solidFill>
                <a:srgbClr val="00B050"/>
              </a:solidFill>
              <a:latin typeface="Calibri" panose="020F0502020204030204" pitchFamily="34" charset="0"/>
              <a:ea typeface="Calibri" panose="020F0502020204030204" pitchFamily="34" charset="0"/>
              <a:cs typeface="Kalimati" panose="00000400000000000000" pitchFamily="2"/>
            </a:endParaRPr>
          </a:p>
          <a:p>
            <a:pPr>
              <a:buFont typeface="Wingdings" panose="05000000000000000000" pitchFamily="2" charset="2"/>
              <a:buChar char="§"/>
            </a:pPr>
            <a:r>
              <a:rPr lang="ne-NP" sz="3200" dirty="0">
                <a:solidFill>
                  <a:srgbClr val="00B050"/>
                </a:solidFill>
                <a:latin typeface="Calibri" panose="020F0502020204030204" pitchFamily="34" charset="0"/>
                <a:ea typeface="Calibri" panose="020F0502020204030204" pitchFamily="34" charset="0"/>
                <a:cs typeface="Kalimati" panose="00000400000000000000" pitchFamily="2"/>
              </a:rPr>
              <a:t>समितिको वदर</a:t>
            </a:r>
          </a:p>
          <a:p>
            <a:pPr>
              <a:buFont typeface="Wingdings" panose="05000000000000000000" pitchFamily="2" charset="2"/>
              <a:buChar char="§"/>
            </a:pPr>
            <a:r>
              <a:rPr lang="ne-NP" sz="3200" dirty="0">
                <a:solidFill>
                  <a:srgbClr val="00B050"/>
                </a:solidFill>
                <a:latin typeface="Calibri" panose="020F0502020204030204" pitchFamily="34" charset="0"/>
                <a:ea typeface="Calibri" panose="020F0502020204030204" pitchFamily="34" charset="0"/>
                <a:cs typeface="Kalimati" panose="00000400000000000000" pitchFamily="2"/>
              </a:rPr>
              <a:t>पुनर्विचार</a:t>
            </a:r>
            <a:endParaRPr lang="en-US" sz="3200" dirty="0">
              <a:solidFill>
                <a:srgbClr val="00B050"/>
              </a:solidFill>
              <a:latin typeface="Calibri" panose="020F0502020204030204" pitchFamily="34" charset="0"/>
              <a:ea typeface="Calibri" panose="020F0502020204030204" pitchFamily="34" charset="0"/>
              <a:cs typeface="Mangal" panose="02040503050203030202" pitchFamily="18" charset="0"/>
            </a:endParaRPr>
          </a:p>
        </p:txBody>
      </p:sp>
      <p:cxnSp>
        <p:nvCxnSpPr>
          <p:cNvPr id="11" name="Straight Connector 10">
            <a:extLst>
              <a:ext uri="{FF2B5EF4-FFF2-40B4-BE49-F238E27FC236}">
                <a16:creationId xmlns:a16="http://schemas.microsoft.com/office/drawing/2014/main" id="{4B4C1773-D321-4BC1-896D-0B1F1B236D01}"/>
              </a:ext>
            </a:extLst>
          </p:cNvPr>
          <p:cNvCxnSpPr>
            <a:cxnSpLocks/>
          </p:cNvCxnSpPr>
          <p:nvPr/>
        </p:nvCxnSpPr>
        <p:spPr>
          <a:xfrm>
            <a:off x="5583676" y="3539424"/>
            <a:ext cx="0" cy="288911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8BB6901-CF4B-476E-8C4F-2D5020ED1711}"/>
              </a:ext>
            </a:extLst>
          </p:cNvPr>
          <p:cNvSpPr/>
          <p:nvPr/>
        </p:nvSpPr>
        <p:spPr>
          <a:xfrm>
            <a:off x="-512324" y="1299800"/>
            <a:ext cx="12191999" cy="1240211"/>
          </a:xfrm>
          <a:prstGeom prst="rect">
            <a:avLst/>
          </a:prstGeom>
          <a:noFill/>
        </p:spPr>
        <p:txBody>
          <a:bodyPr wrap="square" lIns="91440" tIns="45720" rIns="91440" bIns="45720">
            <a:spAutoFit/>
          </a:bodyPr>
          <a:lstStyle/>
          <a:p>
            <a:pPr marL="0" marR="0" algn="ctr">
              <a:lnSpc>
                <a:spcPct val="107000"/>
              </a:lnSpc>
              <a:spcBef>
                <a:spcPts val="0"/>
              </a:spcBef>
              <a:spcAft>
                <a:spcPts val="800"/>
              </a:spcAft>
            </a:pPr>
            <a:r>
              <a:rPr lang="en-US" sz="3200" dirty="0">
                <a:solidFill>
                  <a:srgbClr val="0070C0"/>
                </a:solidFill>
                <a:effectLst/>
                <a:latin typeface="Calibri" panose="020F0502020204030204" pitchFamily="34" charset="0"/>
                <a:ea typeface="Calibri" panose="020F0502020204030204" pitchFamily="34" charset="0"/>
                <a:cs typeface="Mangal" panose="02040503050203030202" pitchFamily="18" charset="0"/>
              </a:rPr>
              <a:t>Motion that bring a question again before the Assembly</a:t>
            </a:r>
          </a:p>
          <a:p>
            <a:pPr marL="0" marR="0" algn="ctr">
              <a:lnSpc>
                <a:spcPct val="107000"/>
              </a:lnSpc>
              <a:spcBef>
                <a:spcPts val="0"/>
              </a:spcBef>
              <a:spcAft>
                <a:spcPts val="800"/>
              </a:spcAft>
            </a:pPr>
            <a:r>
              <a:rPr lang="ne-NP" sz="3200" dirty="0">
                <a:solidFill>
                  <a:srgbClr val="00B050"/>
                </a:solidFill>
                <a:effectLst/>
                <a:latin typeface="Kabel Bk BT" panose="020D0402020204020904" pitchFamily="34" charset="0"/>
                <a:ea typeface="Calibri" panose="020F0502020204030204" pitchFamily="34" charset="0"/>
                <a:cs typeface="Kalimati" panose="00000400000000000000" pitchFamily="2"/>
              </a:rPr>
              <a:t>प्रस्ताव जसले भेलामा पुन प्रश्न उत्पन्न गराउछ ।</a:t>
            </a:r>
            <a:endParaRPr lang="en-US" sz="3200" dirty="0">
              <a:solidFill>
                <a:srgbClr val="00B050"/>
              </a:solidFill>
              <a:effectLst/>
              <a:latin typeface="Kabel Bk BT" panose="020D0402020204020904" pitchFamily="34" charset="0"/>
              <a:ea typeface="Calibri" panose="020F0502020204030204" pitchFamily="34" charset="0"/>
              <a:cs typeface="Kalimati" panose="00000400000000000000" pitchFamily="2"/>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356492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79BAB5-E161-48FF-BD3B-B9CF44FD598C}"/>
              </a:ext>
            </a:extLst>
          </p:cNvPr>
          <p:cNvSpPr/>
          <p:nvPr/>
        </p:nvSpPr>
        <p:spPr>
          <a:xfrm>
            <a:off x="1105231" y="1439978"/>
            <a:ext cx="9981537" cy="3209981"/>
          </a:xfrm>
          <a:prstGeom prst="rect">
            <a:avLst/>
          </a:prstGeom>
          <a:noFill/>
        </p:spPr>
        <p:txBody>
          <a:bodyPr wrap="square" lIns="91440" tIns="45720" rIns="91440" bIns="45720">
            <a:spAutoFit/>
          </a:bodyPr>
          <a:lstStyle/>
          <a:p>
            <a:pPr marL="0" marR="0" algn="ctr">
              <a:lnSpc>
                <a:spcPct val="107000"/>
              </a:lnSpc>
              <a:spcBef>
                <a:spcPts val="1200"/>
              </a:spcBef>
              <a:spcAft>
                <a:spcPts val="0"/>
              </a:spcAft>
            </a:pPr>
            <a:r>
              <a:rPr lang="en-US" sz="7200" b="1" dirty="0">
                <a:solidFill>
                  <a:srgbClr val="0070C0"/>
                </a:solidFill>
                <a:effectLst/>
                <a:latin typeface="Calibri" panose="020F0502020204030204" pitchFamily="34" charset="0"/>
                <a:ea typeface="Calibri" panose="020F0502020204030204" pitchFamily="34" charset="0"/>
                <a:cs typeface="Kalimati" panose="00000400000000000000" pitchFamily="2"/>
              </a:rPr>
              <a:t>Take From the Table </a:t>
            </a:r>
            <a:endParaRPr lang="en-US" sz="100900" b="1" dirty="0">
              <a:solidFill>
                <a:srgbClr val="0070C0"/>
              </a:solidFill>
              <a:effectLst/>
              <a:latin typeface="Calibri" panose="020F0502020204030204" pitchFamily="34" charset="0"/>
              <a:ea typeface="Calibri" panose="020F0502020204030204" pitchFamily="34" charset="0"/>
              <a:cs typeface="Mangal" panose="02040503050203030202" pitchFamily="18" charset="0"/>
            </a:endParaRPr>
          </a:p>
          <a:p>
            <a:pPr marL="0" marR="0" algn="ctr">
              <a:lnSpc>
                <a:spcPct val="107000"/>
              </a:lnSpc>
              <a:spcBef>
                <a:spcPts val="0"/>
              </a:spcBef>
              <a:spcAft>
                <a:spcPts val="0"/>
              </a:spcAft>
            </a:pPr>
            <a:r>
              <a:rPr lang="ne-NP" sz="6000" b="1" dirty="0">
                <a:solidFill>
                  <a:srgbClr val="00B050"/>
                </a:solidFill>
                <a:effectLst/>
                <a:latin typeface="Calibri" panose="020F0502020204030204" pitchFamily="34" charset="0"/>
                <a:ea typeface="Calibri" panose="020F0502020204030204" pitchFamily="34" charset="0"/>
                <a:cs typeface="Kalimati" panose="00000400000000000000" pitchFamily="2"/>
              </a:rPr>
              <a:t>थाती राखेको प्रस्ताव उठान गर्ने</a:t>
            </a:r>
            <a:r>
              <a:rPr lang="en-US" sz="6000" b="1" dirty="0">
                <a:solidFill>
                  <a:srgbClr val="00B050"/>
                </a:solidFill>
                <a:effectLst/>
                <a:latin typeface="Calibri" panose="020F0502020204030204" pitchFamily="34" charset="0"/>
                <a:ea typeface="Calibri" panose="020F0502020204030204" pitchFamily="34" charset="0"/>
                <a:cs typeface="Kalimati" panose="00000400000000000000" pitchFamily="2"/>
              </a:rPr>
              <a:t> </a:t>
            </a:r>
            <a:r>
              <a:rPr lang="en-US" sz="6000" b="1" dirty="0">
                <a:solidFill>
                  <a:schemeClr val="accent2">
                    <a:lumMod val="75000"/>
                  </a:schemeClr>
                </a:solidFill>
                <a:effectLst/>
                <a:latin typeface="Calibri" panose="020F0502020204030204" pitchFamily="34" charset="0"/>
                <a:ea typeface="Calibri" panose="020F0502020204030204" pitchFamily="34" charset="0"/>
                <a:cs typeface="Kalimati" panose="00000400000000000000" pitchFamily="2"/>
              </a:rPr>
              <a:t>(RONR 34)</a:t>
            </a:r>
            <a:endParaRPr lang="en-US" sz="70100" b="1" dirty="0">
              <a:solidFill>
                <a:schemeClr val="accent2">
                  <a:lumMod val="75000"/>
                </a:schemeClr>
              </a:solidFill>
              <a:effectLst/>
              <a:latin typeface="Calibri" panose="020F0502020204030204" pitchFamily="34" charset="0"/>
              <a:ea typeface="Calibri" panose="020F0502020204030204" pitchFamily="34" charset="0"/>
              <a:cs typeface="Mangal" panose="02040503050203030202"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3513128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25588" y="4558118"/>
            <a:ext cx="8001000" cy="1323439"/>
          </a:xfrm>
          <a:prstGeom prst="rect">
            <a:avLst/>
          </a:prstGeom>
        </p:spPr>
        <p:txBody>
          <a:bodyPr wrap="square">
            <a:spAutoFit/>
          </a:bodyPr>
          <a:lstStyle/>
          <a:p>
            <a:r>
              <a:rPr lang="en-US" sz="4000" b="1" i="1" dirty="0"/>
              <a:t>Rule of the Majority</a:t>
            </a:r>
            <a:r>
              <a:rPr lang="en-US" sz="4000" dirty="0">
                <a:latin typeface="Kantipur" pitchFamily="2" charset="0"/>
                <a:cs typeface="Kalimati" panose="00000400000000000000" pitchFamily="2"/>
              </a:rPr>
              <a:t> </a:t>
            </a:r>
            <a:r>
              <a:rPr lang="en-US" sz="4000" b="1" dirty="0">
                <a:latin typeface="Kantipur" pitchFamily="2" charset="0"/>
                <a:cs typeface="Kalimati" panose="00000400000000000000" pitchFamily="2"/>
              </a:rPr>
              <a:t>-</a:t>
            </a:r>
            <a:r>
              <a:rPr lang="en-US" sz="4000" b="1" dirty="0" err="1">
                <a:latin typeface="Kantipur" pitchFamily="2" charset="0"/>
                <a:cs typeface="Kalimati" panose="00000400000000000000" pitchFamily="2"/>
              </a:rPr>
              <a:t>ax'dt</a:t>
            </a:r>
            <a:r>
              <a:rPr lang="en-US" sz="4000" b="1" dirty="0">
                <a:latin typeface="Kantipur" pitchFamily="2" charset="0"/>
                <a:cs typeface="Kalimati" panose="00000400000000000000" pitchFamily="2"/>
              </a:rPr>
              <a:t>_</a:t>
            </a:r>
            <a:r>
              <a:rPr lang="en-US" sz="4000" b="1" i="1" dirty="0">
                <a:ln>
                  <a:solidFill>
                    <a:srgbClr val="002060"/>
                  </a:solidFill>
                </a:ln>
                <a:solidFill>
                  <a:schemeClr val="bg2">
                    <a:lumMod val="10000"/>
                  </a:schemeClr>
                </a:solidFill>
              </a:rPr>
              <a:t> </a:t>
            </a:r>
            <a:r>
              <a:rPr lang="en-US" sz="4000" b="1" i="1" dirty="0"/>
              <a:t> </a:t>
            </a:r>
          </a:p>
          <a:p>
            <a:r>
              <a:rPr lang="en-US" sz="4000" b="1" i="1" dirty="0"/>
              <a:t>with respect for the Minority</a:t>
            </a:r>
            <a:r>
              <a:rPr lang="en-US" sz="4000" b="1" dirty="0">
                <a:latin typeface="Kantipur" pitchFamily="2" charset="0"/>
                <a:cs typeface="Kalimati" panose="00000400000000000000" pitchFamily="2"/>
              </a:rPr>
              <a:t> -</a:t>
            </a:r>
            <a:r>
              <a:rPr lang="en-US" sz="4000" b="1" dirty="0" err="1">
                <a:latin typeface="Kantipur" pitchFamily="2" charset="0"/>
                <a:cs typeface="Kalimati" panose="00000400000000000000" pitchFamily="2"/>
              </a:rPr>
              <a:t>cNkdt</a:t>
            </a:r>
            <a:r>
              <a:rPr lang="en-US" sz="4000" b="1" dirty="0">
                <a:latin typeface="Kantipur" pitchFamily="2" charset="0"/>
                <a:cs typeface="Kalimati" panose="00000400000000000000" pitchFamily="2"/>
              </a:rPr>
              <a:t>_</a:t>
            </a:r>
            <a:r>
              <a:rPr lang="en-US" sz="4000" b="1" i="1" dirty="0">
                <a:ln>
                  <a:solidFill>
                    <a:srgbClr val="002060"/>
                  </a:solidFill>
                </a:ln>
                <a:solidFill>
                  <a:schemeClr val="bg2">
                    <a:lumMod val="10000"/>
                  </a:schemeClr>
                </a:solidFill>
              </a:rPr>
              <a:t> </a:t>
            </a:r>
            <a:endParaRPr lang="en-US" sz="4000" b="1" i="1" dirty="0"/>
          </a:p>
        </p:txBody>
      </p:sp>
      <p:pic>
        <p:nvPicPr>
          <p:cNvPr id="3074" name="Picture 2" descr="Majority Rule vs. Minority Rights - Video &amp;amp; Lesson Transcript | Study.com"/>
          <p:cNvPicPr>
            <a:picLocks noChangeAspect="1" noChangeArrowheads="1"/>
          </p:cNvPicPr>
          <p:nvPr/>
        </p:nvPicPr>
        <p:blipFill rotWithShape="1">
          <a:blip r:embed="rId2">
            <a:extLst>
              <a:ext uri="{28A0092B-C50C-407E-A947-70E740481C1C}">
                <a14:useLocalDpi xmlns:a14="http://schemas.microsoft.com/office/drawing/2010/main" val="0"/>
              </a:ext>
            </a:extLst>
          </a:blip>
          <a:srcRect t="13903" r="3363" b="11645"/>
          <a:stretch/>
        </p:blipFill>
        <p:spPr bwMode="auto">
          <a:xfrm>
            <a:off x="1016188" y="1841812"/>
            <a:ext cx="4806390" cy="20819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0054" y="219805"/>
            <a:ext cx="2951979" cy="1622007"/>
          </a:xfrm>
          <a:prstGeom prst="rect">
            <a:avLst/>
          </a:prstGeom>
        </p:spPr>
      </p:pic>
    </p:spTree>
    <p:extLst>
      <p:ext uri="{BB962C8B-B14F-4D97-AF65-F5344CB8AC3E}">
        <p14:creationId xmlns:p14="http://schemas.microsoft.com/office/powerpoint/2010/main" val="1964068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82EF6D-C911-4666-8466-12CDCA3B95E7}"/>
              </a:ext>
            </a:extLst>
          </p:cNvPr>
          <p:cNvSpPr/>
          <p:nvPr/>
        </p:nvSpPr>
        <p:spPr>
          <a:xfrm>
            <a:off x="4595511" y="252444"/>
            <a:ext cx="2727350" cy="646331"/>
          </a:xfrm>
          <a:prstGeom prst="rect">
            <a:avLst/>
          </a:prstGeom>
          <a:noFill/>
        </p:spPr>
        <p:txBody>
          <a:bodyPr wrap="none" lIns="91440" tIns="45720" rIns="91440" bIns="45720">
            <a:spAutoFit/>
          </a:bodyPr>
          <a:lstStyle/>
          <a:p>
            <a:pPr algn="ctr"/>
            <a:r>
              <a:rPr lang="en-US" sz="3600" dirty="0">
                <a:solidFill>
                  <a:schemeClr val="accent2">
                    <a:lumMod val="75000"/>
                  </a:schemeClr>
                </a:solidFill>
                <a:effectLst/>
                <a:latin typeface="Calibri" panose="020F0502020204030204" pitchFamily="34" charset="0"/>
                <a:ea typeface="Calibri" panose="020F0502020204030204" pitchFamily="34" charset="0"/>
                <a:cs typeface="Kalimati" panose="00000400000000000000" pitchFamily="2"/>
              </a:rPr>
              <a:t>(RONR 34:01)</a:t>
            </a:r>
            <a:endParaRPr lang="en-US" sz="3600" b="0" cap="none" spc="0" dirty="0">
              <a:ln w="0"/>
              <a:solidFill>
                <a:schemeClr val="accent2">
                  <a:lumMod val="75000"/>
                </a:schemeClr>
              </a:solidFill>
              <a:effectLst>
                <a:outerShdw blurRad="38100" dist="19050" dir="2700000" algn="tl" rotWithShape="0">
                  <a:schemeClr val="dk1">
                    <a:alpha val="40000"/>
                  </a:schemeClr>
                </a:outerShdw>
              </a:effectLst>
            </a:endParaRPr>
          </a:p>
        </p:txBody>
      </p:sp>
      <p:cxnSp>
        <p:nvCxnSpPr>
          <p:cNvPr id="4" name="Straight Connector 3">
            <a:extLst>
              <a:ext uri="{FF2B5EF4-FFF2-40B4-BE49-F238E27FC236}">
                <a16:creationId xmlns:a16="http://schemas.microsoft.com/office/drawing/2014/main" id="{64C7A7C0-543C-4DF4-91E0-89B0610D74AD}"/>
              </a:ext>
            </a:extLst>
          </p:cNvPr>
          <p:cNvCxnSpPr/>
          <p:nvPr/>
        </p:nvCxnSpPr>
        <p:spPr>
          <a:xfrm>
            <a:off x="170170" y="1332422"/>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C350664-BFF0-42D2-B61F-30240BFE414D}"/>
              </a:ext>
            </a:extLst>
          </p:cNvPr>
          <p:cNvSpPr txBox="1"/>
          <p:nvPr/>
        </p:nvSpPr>
        <p:spPr>
          <a:xfrm>
            <a:off x="-136814" y="4668946"/>
            <a:ext cx="12192000" cy="2308324"/>
          </a:xfrm>
          <a:prstGeom prst="rect">
            <a:avLst/>
          </a:prstGeom>
          <a:noFill/>
        </p:spPr>
        <p:txBody>
          <a:bodyPr wrap="square" rtlCol="0">
            <a:spAutoFit/>
          </a:bodyPr>
          <a:lstStyle/>
          <a:p>
            <a:pPr algn="ctr"/>
            <a:r>
              <a:rPr lang="ne-NP" sz="4800" dirty="0">
                <a:solidFill>
                  <a:srgbClr val="00B050"/>
                </a:solidFill>
                <a:effectLst/>
                <a:latin typeface="Calibri" panose="020F0502020204030204" pitchFamily="34" charset="0"/>
                <a:ea typeface="Calibri" panose="020F0502020204030204" pitchFamily="34" charset="0"/>
                <a:cs typeface="Kalimati" panose="00000400000000000000" pitchFamily="2"/>
              </a:rPr>
              <a:t>पहिले थाती रा</a:t>
            </a:r>
            <a:r>
              <a:rPr lang="ne-NP" sz="4800" dirty="0">
                <a:solidFill>
                  <a:srgbClr val="00B050"/>
                </a:solidFill>
                <a:latin typeface="Calibri" panose="020F0502020204030204" pitchFamily="34" charset="0"/>
                <a:ea typeface="Calibri" panose="020F0502020204030204" pitchFamily="34" charset="0"/>
                <a:cs typeface="Kalimati" panose="00000400000000000000" pitchFamily="2"/>
              </a:rPr>
              <a:t>खिएको</a:t>
            </a:r>
            <a:r>
              <a:rPr lang="ne-NP" sz="4800" dirty="0">
                <a:solidFill>
                  <a:srgbClr val="00B050"/>
                </a:solidFill>
                <a:effectLst/>
                <a:latin typeface="Calibri" panose="020F0502020204030204" pitchFamily="34" charset="0"/>
                <a:ea typeface="Calibri" panose="020F0502020204030204" pitchFamily="34" charset="0"/>
                <a:cs typeface="Kalimati" panose="00000400000000000000" pitchFamily="2"/>
              </a:rPr>
              <a:t> </a:t>
            </a:r>
            <a:r>
              <a:rPr lang="ne-NP" sz="4800" dirty="0">
                <a:solidFill>
                  <a:srgbClr val="00B050"/>
                </a:solidFill>
                <a:latin typeface="Calibri" panose="020F0502020204030204" pitchFamily="34" charset="0"/>
                <a:ea typeface="Calibri" panose="020F0502020204030204" pitchFamily="34" charset="0"/>
                <a:cs typeface="Kalimati" panose="00000400000000000000" pitchFamily="2"/>
              </a:rPr>
              <a:t>प्रस्ताव</a:t>
            </a:r>
            <a:r>
              <a:rPr lang="ne-NP" sz="4800" dirty="0">
                <a:solidFill>
                  <a:srgbClr val="00B050"/>
                </a:solidFill>
                <a:effectLst/>
                <a:latin typeface="Calibri" panose="020F0502020204030204" pitchFamily="34" charset="0"/>
                <a:ea typeface="Calibri" panose="020F0502020204030204" pitchFamily="34" charset="0"/>
                <a:cs typeface="Kalimati" panose="00000400000000000000" pitchFamily="2"/>
              </a:rPr>
              <a:t>लाई</a:t>
            </a:r>
            <a:r>
              <a:rPr lang="en-US" sz="4800" dirty="0">
                <a:solidFill>
                  <a:srgbClr val="00B050"/>
                </a:solidFill>
                <a:effectLst/>
                <a:latin typeface="Calibri" panose="020F0502020204030204" pitchFamily="34" charset="0"/>
                <a:ea typeface="Calibri" panose="020F0502020204030204" pitchFamily="34" charset="0"/>
                <a:cs typeface="Kalimati" panose="00000400000000000000" pitchFamily="2"/>
              </a:rPr>
              <a:t>,</a:t>
            </a:r>
            <a:r>
              <a:rPr lang="ne-NP" sz="4800" dirty="0">
                <a:solidFill>
                  <a:srgbClr val="00B050"/>
                </a:solidFill>
                <a:effectLst/>
                <a:latin typeface="Calibri" panose="020F0502020204030204" pitchFamily="34" charset="0"/>
                <a:ea typeface="Calibri" panose="020F0502020204030204" pitchFamily="34" charset="0"/>
                <a:cs typeface="Kalimati" panose="00000400000000000000" pitchFamily="2"/>
              </a:rPr>
              <a:t> थाती राखेको प्रस्ताव पुन उठान</a:t>
            </a:r>
            <a:r>
              <a:rPr lang="ne-NP" sz="4800" dirty="0">
                <a:solidFill>
                  <a:srgbClr val="00B050"/>
                </a:solidFill>
                <a:latin typeface="Calibri" panose="020F0502020204030204" pitchFamily="34" charset="0"/>
                <a:ea typeface="Calibri" panose="020F0502020204030204" pitchFamily="34" charset="0"/>
                <a:cs typeface="Kalimati" panose="00000400000000000000" pitchFamily="2"/>
              </a:rPr>
              <a:t>को प्रस्ताव ल्याएर</a:t>
            </a:r>
            <a:r>
              <a:rPr lang="ne-NP" sz="4800" dirty="0">
                <a:solidFill>
                  <a:srgbClr val="00B050"/>
                </a:solidFill>
                <a:effectLst/>
                <a:latin typeface="Calibri" panose="020F0502020204030204" pitchFamily="34" charset="0"/>
                <a:ea typeface="Calibri" panose="020F0502020204030204" pitchFamily="34" charset="0"/>
                <a:cs typeface="Kalimati" panose="00000400000000000000" pitchFamily="2"/>
              </a:rPr>
              <a:t> छलफल गर्ने। </a:t>
            </a:r>
            <a:endParaRPr lang="en-US" sz="4800" dirty="0">
              <a:solidFill>
                <a:srgbClr val="00B050"/>
              </a:solidFill>
            </a:endParaRPr>
          </a:p>
        </p:txBody>
      </p:sp>
      <p:sp>
        <p:nvSpPr>
          <p:cNvPr id="6" name="TextBox 5"/>
          <p:cNvSpPr txBox="1"/>
          <p:nvPr/>
        </p:nvSpPr>
        <p:spPr>
          <a:xfrm>
            <a:off x="0" y="1332422"/>
            <a:ext cx="11918373" cy="2308324"/>
          </a:xfrm>
          <a:prstGeom prst="rect">
            <a:avLst/>
          </a:prstGeom>
          <a:noFill/>
        </p:spPr>
        <p:txBody>
          <a:bodyPr wrap="square" rtlCol="0">
            <a:spAutoFit/>
          </a:bodyPr>
          <a:lstStyle/>
          <a:p>
            <a:pPr algn="ctr"/>
            <a:r>
              <a:rPr lang="en-US" sz="3600" dirty="0">
                <a:solidFill>
                  <a:srgbClr val="0070C0"/>
                </a:solidFill>
              </a:rPr>
              <a:t>The object of the motion to Take from the Table is to make</a:t>
            </a:r>
          </a:p>
          <a:p>
            <a:pPr algn="ctr"/>
            <a:r>
              <a:rPr lang="en-US" sz="3600" dirty="0">
                <a:solidFill>
                  <a:srgbClr val="0070C0"/>
                </a:solidFill>
              </a:rPr>
              <a:t>pending again before the assembly a motion or a series of</a:t>
            </a:r>
          </a:p>
          <a:p>
            <a:pPr algn="ctr"/>
            <a:r>
              <a:rPr lang="en-US" sz="3600" dirty="0">
                <a:solidFill>
                  <a:srgbClr val="0070C0"/>
                </a:solidFill>
              </a:rPr>
              <a:t>Adhering motions that previously has been laid on the table</a:t>
            </a:r>
          </a:p>
          <a:p>
            <a:pPr algn="ctr"/>
            <a:endParaRPr lang="en-US" sz="3600" dirty="0">
              <a:solidFill>
                <a:srgbClr val="0070C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1552175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82EF6D-C911-4666-8466-12CDCA3B95E7}"/>
              </a:ext>
            </a:extLst>
          </p:cNvPr>
          <p:cNvSpPr/>
          <p:nvPr/>
        </p:nvSpPr>
        <p:spPr>
          <a:xfrm>
            <a:off x="4221404" y="1385026"/>
            <a:ext cx="3240311" cy="646331"/>
          </a:xfrm>
          <a:prstGeom prst="rect">
            <a:avLst/>
          </a:prstGeom>
          <a:noFill/>
        </p:spPr>
        <p:txBody>
          <a:bodyPr wrap="none" lIns="91440" tIns="45720" rIns="91440" bIns="45720">
            <a:spAutoFit/>
          </a:bodyPr>
          <a:lstStyle/>
          <a:p>
            <a:pPr algn="ctr"/>
            <a:r>
              <a:rPr lang="en-US" sz="3600" dirty="0">
                <a:solidFill>
                  <a:schemeClr val="accent2">
                    <a:lumMod val="75000"/>
                  </a:schemeClr>
                </a:solidFill>
                <a:effectLst/>
                <a:latin typeface="Calibri" panose="020F0502020204030204" pitchFamily="34" charset="0"/>
                <a:ea typeface="Calibri" panose="020F0502020204030204" pitchFamily="34" charset="0"/>
                <a:cs typeface="Kalimati" panose="00000400000000000000" pitchFamily="2"/>
              </a:rPr>
              <a:t>(RONR 34:02(1))</a:t>
            </a:r>
            <a:endParaRPr lang="en-US" sz="3600" b="0" cap="none" spc="0" dirty="0">
              <a:ln w="0"/>
              <a:solidFill>
                <a:schemeClr val="accent2">
                  <a:lumMod val="75000"/>
                </a:schemeClr>
              </a:solidFill>
              <a:effectLst>
                <a:outerShdw blurRad="38100" dist="19050" dir="2700000" algn="tl" rotWithShape="0">
                  <a:schemeClr val="dk1">
                    <a:alpha val="40000"/>
                  </a:schemeClr>
                </a:outerShdw>
              </a:effectLst>
            </a:endParaRPr>
          </a:p>
        </p:txBody>
      </p:sp>
      <p:cxnSp>
        <p:nvCxnSpPr>
          <p:cNvPr id="4" name="Straight Connector 3">
            <a:extLst>
              <a:ext uri="{FF2B5EF4-FFF2-40B4-BE49-F238E27FC236}">
                <a16:creationId xmlns:a16="http://schemas.microsoft.com/office/drawing/2014/main" id="{64C7A7C0-543C-4DF4-91E0-89B0610D74AD}"/>
              </a:ext>
            </a:extLst>
          </p:cNvPr>
          <p:cNvCxnSpPr/>
          <p:nvPr/>
        </p:nvCxnSpPr>
        <p:spPr>
          <a:xfrm>
            <a:off x="0" y="2050471"/>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C350664-BFF0-42D2-B61F-30240BFE414D}"/>
              </a:ext>
            </a:extLst>
          </p:cNvPr>
          <p:cNvSpPr txBox="1"/>
          <p:nvPr/>
        </p:nvSpPr>
        <p:spPr>
          <a:xfrm>
            <a:off x="0" y="4641977"/>
            <a:ext cx="12192000" cy="830997"/>
          </a:xfrm>
          <a:prstGeom prst="rect">
            <a:avLst/>
          </a:prstGeom>
          <a:noFill/>
        </p:spPr>
        <p:txBody>
          <a:bodyPr wrap="square" rtlCol="0">
            <a:spAutoFit/>
          </a:bodyPr>
          <a:lstStyle/>
          <a:p>
            <a:pPr algn="ctr"/>
            <a:r>
              <a:rPr lang="ne-NP" sz="4800" dirty="0">
                <a:solidFill>
                  <a:srgbClr val="00B050"/>
                </a:solidFill>
                <a:effectLst/>
                <a:latin typeface="Calibri" panose="020F0502020204030204" pitchFamily="34" charset="0"/>
                <a:ea typeface="Calibri" panose="020F0502020204030204" pitchFamily="34" charset="0"/>
                <a:cs typeface="Kalimati" panose="00000400000000000000" pitchFamily="2"/>
              </a:rPr>
              <a:t>अन्य प्रस्ताव</a:t>
            </a:r>
            <a:r>
              <a:rPr lang="ne-NP" sz="4800" dirty="0">
                <a:solidFill>
                  <a:srgbClr val="00B050"/>
                </a:solidFill>
                <a:effectLst/>
                <a:ea typeface="Calibri" panose="020F0502020204030204" pitchFamily="34" charset="0"/>
                <a:cs typeface="Calibri" panose="020F0502020204030204" pitchFamily="34" charset="0"/>
              </a:rPr>
              <a:t> </a:t>
            </a:r>
            <a:r>
              <a:rPr lang="ne-NP" sz="4800" dirty="0">
                <a:solidFill>
                  <a:srgbClr val="00B050"/>
                </a:solidFill>
                <a:effectLst/>
                <a:latin typeface="Calibri" panose="020F0502020204030204" pitchFamily="34" charset="0"/>
                <a:ea typeface="Calibri" panose="020F0502020204030204" pitchFamily="34" charset="0"/>
                <a:cs typeface="Kalimati" panose="00000400000000000000" pitchFamily="2"/>
              </a:rPr>
              <a:t>चलिरहँदा यो प्रस्ताव रोकिन्छ । </a:t>
            </a:r>
            <a:endParaRPr lang="en-US" sz="11500" dirty="0">
              <a:solidFill>
                <a:srgbClr val="00B050"/>
              </a:solidFill>
            </a:endParaRPr>
          </a:p>
        </p:txBody>
      </p:sp>
      <p:sp>
        <p:nvSpPr>
          <p:cNvPr id="5" name="TextBox 4">
            <a:extLst>
              <a:ext uri="{FF2B5EF4-FFF2-40B4-BE49-F238E27FC236}">
                <a16:creationId xmlns:a16="http://schemas.microsoft.com/office/drawing/2014/main" id="{EC350664-BFF0-42D2-B61F-30240BFE414D}"/>
              </a:ext>
            </a:extLst>
          </p:cNvPr>
          <p:cNvSpPr txBox="1"/>
          <p:nvPr/>
        </p:nvSpPr>
        <p:spPr>
          <a:xfrm>
            <a:off x="79663" y="2785759"/>
            <a:ext cx="12112337" cy="1754326"/>
          </a:xfrm>
          <a:prstGeom prst="rect">
            <a:avLst/>
          </a:prstGeom>
          <a:noFill/>
        </p:spPr>
        <p:txBody>
          <a:bodyPr wrap="square" rtlCol="0">
            <a:spAutoFit/>
          </a:bodyPr>
          <a:lstStyle/>
          <a:p>
            <a:pPr algn="ctr"/>
            <a:r>
              <a:rPr lang="en-US" sz="5400" dirty="0">
                <a:solidFill>
                  <a:srgbClr val="0070C0"/>
                </a:solidFill>
                <a:latin typeface="Calibri" panose="020F0502020204030204" pitchFamily="34" charset="0"/>
                <a:ea typeface="Calibri" panose="020F0502020204030204" pitchFamily="34" charset="0"/>
                <a:cs typeface="Kalimati" panose="00000400000000000000" pitchFamily="2"/>
              </a:rPr>
              <a:t>Cannot be moved while any other Question is Pending</a:t>
            </a:r>
            <a:endParaRPr lang="en-US" sz="5400" dirty="0">
              <a:solidFill>
                <a:srgbClr val="0070C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29160569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82EF6D-C911-4666-8466-12CDCA3B95E7}"/>
              </a:ext>
            </a:extLst>
          </p:cNvPr>
          <p:cNvSpPr/>
          <p:nvPr/>
        </p:nvSpPr>
        <p:spPr>
          <a:xfrm>
            <a:off x="4221404" y="1385026"/>
            <a:ext cx="3240311" cy="646331"/>
          </a:xfrm>
          <a:prstGeom prst="rect">
            <a:avLst/>
          </a:prstGeom>
          <a:noFill/>
        </p:spPr>
        <p:txBody>
          <a:bodyPr wrap="none" lIns="91440" tIns="45720" rIns="91440" bIns="45720">
            <a:spAutoFit/>
          </a:bodyPr>
          <a:lstStyle/>
          <a:p>
            <a:pPr algn="ctr"/>
            <a:r>
              <a:rPr lang="en-US" sz="3600" dirty="0">
                <a:solidFill>
                  <a:schemeClr val="accent2">
                    <a:lumMod val="75000"/>
                  </a:schemeClr>
                </a:solidFill>
                <a:effectLst/>
                <a:latin typeface="Calibri" panose="020F0502020204030204" pitchFamily="34" charset="0"/>
                <a:ea typeface="Calibri" panose="020F0502020204030204" pitchFamily="34" charset="0"/>
                <a:cs typeface="Kalimati" panose="00000400000000000000" pitchFamily="2"/>
              </a:rPr>
              <a:t>(RONR 34:02(3))</a:t>
            </a:r>
            <a:endParaRPr lang="en-US" sz="3600" b="0" cap="none" spc="0" dirty="0">
              <a:ln w="0"/>
              <a:solidFill>
                <a:schemeClr val="accent2">
                  <a:lumMod val="75000"/>
                </a:schemeClr>
              </a:solidFill>
              <a:effectLst>
                <a:outerShdw blurRad="38100" dist="19050" dir="2700000" algn="tl" rotWithShape="0">
                  <a:schemeClr val="dk1">
                    <a:alpha val="40000"/>
                  </a:schemeClr>
                </a:outerShdw>
              </a:effectLst>
            </a:endParaRPr>
          </a:p>
        </p:txBody>
      </p:sp>
      <p:cxnSp>
        <p:nvCxnSpPr>
          <p:cNvPr id="4" name="Straight Connector 3">
            <a:extLst>
              <a:ext uri="{FF2B5EF4-FFF2-40B4-BE49-F238E27FC236}">
                <a16:creationId xmlns:a16="http://schemas.microsoft.com/office/drawing/2014/main" id="{64C7A7C0-543C-4DF4-91E0-89B0610D74AD}"/>
              </a:ext>
            </a:extLst>
          </p:cNvPr>
          <p:cNvCxnSpPr/>
          <p:nvPr/>
        </p:nvCxnSpPr>
        <p:spPr>
          <a:xfrm>
            <a:off x="0" y="2050471"/>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C350664-BFF0-42D2-B61F-30240BFE414D}"/>
              </a:ext>
            </a:extLst>
          </p:cNvPr>
          <p:cNvSpPr txBox="1"/>
          <p:nvPr/>
        </p:nvSpPr>
        <p:spPr>
          <a:xfrm>
            <a:off x="0" y="5229099"/>
            <a:ext cx="12192000" cy="1200329"/>
          </a:xfrm>
          <a:prstGeom prst="rect">
            <a:avLst/>
          </a:prstGeom>
          <a:noFill/>
        </p:spPr>
        <p:txBody>
          <a:bodyPr wrap="square" rtlCol="0">
            <a:spAutoFit/>
          </a:bodyPr>
          <a:lstStyle/>
          <a:p>
            <a:pPr algn="ctr"/>
            <a:r>
              <a:rPr lang="ne-NP" sz="3600" dirty="0">
                <a:solidFill>
                  <a:srgbClr val="00B050"/>
                </a:solidFill>
                <a:effectLst/>
                <a:latin typeface="Calibri" panose="020F0502020204030204" pitchFamily="34" charset="0"/>
                <a:ea typeface="Calibri" panose="020F0502020204030204" pitchFamily="34" charset="0"/>
                <a:cs typeface="Kalimati" panose="00000400000000000000" pitchFamily="2"/>
              </a:rPr>
              <a:t>अध्यक्षले कुनै </a:t>
            </a:r>
            <a:r>
              <a:rPr lang="ne-NP" sz="3600" dirty="0">
                <a:solidFill>
                  <a:srgbClr val="00B050"/>
                </a:solidFill>
                <a:latin typeface="Calibri" panose="020F0502020204030204" pitchFamily="34" charset="0"/>
                <a:ea typeface="Calibri" panose="020F0502020204030204" pitchFamily="34" charset="0"/>
                <a:cs typeface="Kalimati" panose="00000400000000000000" pitchFamily="2"/>
              </a:rPr>
              <a:t>प्रस्ताव उपर</a:t>
            </a:r>
            <a:r>
              <a:rPr lang="en-US" sz="3600" dirty="0">
                <a:solidFill>
                  <a:srgbClr val="00B050"/>
                </a:solidFill>
                <a:effectLst/>
                <a:latin typeface="Calibri" panose="020F0502020204030204" pitchFamily="34" charset="0"/>
                <a:ea typeface="Calibri" panose="020F0502020204030204" pitchFamily="34" charset="0"/>
                <a:cs typeface="Kalimati" panose="00000400000000000000" pitchFamily="2"/>
              </a:rPr>
              <a:t> </a:t>
            </a:r>
            <a:r>
              <a:rPr lang="ne-NP" sz="3600" dirty="0">
                <a:solidFill>
                  <a:srgbClr val="00B050"/>
                </a:solidFill>
                <a:effectLst/>
                <a:latin typeface="Calibri" panose="020F0502020204030204" pitchFamily="34" charset="0"/>
                <a:ea typeface="Calibri" panose="020F0502020204030204" pitchFamily="34" charset="0"/>
                <a:cs typeface="Kalimati" panose="00000400000000000000" pitchFamily="2"/>
              </a:rPr>
              <a:t>बोलिसकेको छैन भने त्यस्ता खाली समयमा चै यो कुनै एउटा सदस्यले ल्याउन सक्दछ ।</a:t>
            </a:r>
            <a:endParaRPr lang="en-US" sz="28700" dirty="0">
              <a:solidFill>
                <a:srgbClr val="00B050"/>
              </a:solidFill>
            </a:endParaRPr>
          </a:p>
        </p:txBody>
      </p:sp>
      <p:sp>
        <p:nvSpPr>
          <p:cNvPr id="5" name="TextBox 4"/>
          <p:cNvSpPr txBox="1"/>
          <p:nvPr/>
        </p:nvSpPr>
        <p:spPr>
          <a:xfrm>
            <a:off x="280555" y="2369127"/>
            <a:ext cx="11544300" cy="2246769"/>
          </a:xfrm>
          <a:prstGeom prst="rect">
            <a:avLst/>
          </a:prstGeom>
          <a:noFill/>
        </p:spPr>
        <p:txBody>
          <a:bodyPr wrap="square" rtlCol="0">
            <a:spAutoFit/>
          </a:bodyPr>
          <a:lstStyle/>
          <a:p>
            <a:pPr algn="ctr"/>
            <a:r>
              <a:rPr lang="en-US" sz="2800" dirty="0">
                <a:solidFill>
                  <a:srgbClr val="0070C0"/>
                </a:solidFill>
              </a:rPr>
              <a:t>Is out of order when another has the floor; but a member can claim preference in being recognized for the purpose of making this motion ahead of a new main motion, or he can claim the floor for such a purpose after a new main motion has been made but before the new motion has been stated</a:t>
            </a:r>
          </a:p>
          <a:p>
            <a:pPr algn="ctr"/>
            <a:r>
              <a:rPr lang="en-US" sz="2800" dirty="0">
                <a:solidFill>
                  <a:srgbClr val="0070C0"/>
                </a:solidFill>
              </a:rPr>
              <a:t>by the chair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3028432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82EF6D-C911-4666-8466-12CDCA3B95E7}"/>
              </a:ext>
            </a:extLst>
          </p:cNvPr>
          <p:cNvSpPr/>
          <p:nvPr/>
        </p:nvSpPr>
        <p:spPr>
          <a:xfrm>
            <a:off x="4221404" y="1385026"/>
            <a:ext cx="3240311" cy="646331"/>
          </a:xfrm>
          <a:prstGeom prst="rect">
            <a:avLst/>
          </a:prstGeom>
          <a:noFill/>
        </p:spPr>
        <p:txBody>
          <a:bodyPr wrap="none" lIns="91440" tIns="45720" rIns="91440" bIns="45720">
            <a:spAutoFit/>
          </a:bodyPr>
          <a:lstStyle/>
          <a:p>
            <a:pPr algn="ctr"/>
            <a:r>
              <a:rPr lang="en-US" sz="3600" dirty="0">
                <a:solidFill>
                  <a:schemeClr val="accent2">
                    <a:lumMod val="75000"/>
                  </a:schemeClr>
                </a:solidFill>
                <a:effectLst/>
                <a:latin typeface="Calibri" panose="020F0502020204030204" pitchFamily="34" charset="0"/>
                <a:ea typeface="Calibri" panose="020F0502020204030204" pitchFamily="34" charset="0"/>
                <a:cs typeface="Kalimati" panose="00000400000000000000" pitchFamily="2"/>
              </a:rPr>
              <a:t>(RONR 34:02(4))</a:t>
            </a:r>
            <a:endParaRPr lang="en-US" sz="3600" b="0" cap="none" spc="0" dirty="0">
              <a:ln w="0"/>
              <a:solidFill>
                <a:schemeClr val="accent2">
                  <a:lumMod val="75000"/>
                </a:schemeClr>
              </a:solidFill>
              <a:effectLst>
                <a:outerShdw blurRad="38100" dist="19050" dir="2700000" algn="tl" rotWithShape="0">
                  <a:schemeClr val="dk1">
                    <a:alpha val="40000"/>
                  </a:schemeClr>
                </a:outerShdw>
              </a:effectLst>
            </a:endParaRPr>
          </a:p>
        </p:txBody>
      </p:sp>
      <p:cxnSp>
        <p:nvCxnSpPr>
          <p:cNvPr id="4" name="Straight Connector 3">
            <a:extLst>
              <a:ext uri="{FF2B5EF4-FFF2-40B4-BE49-F238E27FC236}">
                <a16:creationId xmlns:a16="http://schemas.microsoft.com/office/drawing/2014/main" id="{64C7A7C0-543C-4DF4-91E0-89B0610D74AD}"/>
              </a:ext>
            </a:extLst>
          </p:cNvPr>
          <p:cNvCxnSpPr/>
          <p:nvPr/>
        </p:nvCxnSpPr>
        <p:spPr>
          <a:xfrm>
            <a:off x="0" y="2050471"/>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C350664-BFF0-42D2-B61F-30240BFE414D}"/>
              </a:ext>
            </a:extLst>
          </p:cNvPr>
          <p:cNvSpPr txBox="1"/>
          <p:nvPr/>
        </p:nvSpPr>
        <p:spPr>
          <a:xfrm>
            <a:off x="474453" y="4253531"/>
            <a:ext cx="12192000" cy="1107996"/>
          </a:xfrm>
          <a:prstGeom prst="rect">
            <a:avLst/>
          </a:prstGeom>
          <a:noFill/>
        </p:spPr>
        <p:txBody>
          <a:bodyPr wrap="square" rtlCol="0">
            <a:spAutoFit/>
          </a:bodyPr>
          <a:lstStyle/>
          <a:p>
            <a:pPr algn="ctr"/>
            <a:r>
              <a:rPr lang="ne-NP" sz="6600" dirty="0">
                <a:solidFill>
                  <a:srgbClr val="00B050"/>
                </a:solidFill>
                <a:effectLst/>
                <a:latin typeface="Calibri" panose="020F0502020204030204" pitchFamily="34" charset="0"/>
                <a:ea typeface="Calibri" panose="020F0502020204030204" pitchFamily="34" charset="0"/>
                <a:cs typeface="Kalimati" panose="00000400000000000000" pitchFamily="2"/>
              </a:rPr>
              <a:t>समर्थनको आवश्यकता पर्दछ ।</a:t>
            </a:r>
            <a:r>
              <a:rPr lang="ne-NP" sz="6600" dirty="0">
                <a:solidFill>
                  <a:srgbClr val="00B050"/>
                </a:solidFill>
                <a:effectLst/>
                <a:ea typeface="Calibri" panose="020F0502020204030204" pitchFamily="34" charset="0"/>
                <a:cs typeface="Calibri" panose="020F0502020204030204" pitchFamily="34" charset="0"/>
              </a:rPr>
              <a:t> </a:t>
            </a:r>
            <a:endParaRPr lang="en-US" sz="213200" dirty="0">
              <a:solidFill>
                <a:srgbClr val="00B050"/>
              </a:solidFill>
            </a:endParaRPr>
          </a:p>
        </p:txBody>
      </p:sp>
      <p:sp>
        <p:nvSpPr>
          <p:cNvPr id="5" name="TextBox 4">
            <a:extLst>
              <a:ext uri="{FF2B5EF4-FFF2-40B4-BE49-F238E27FC236}">
                <a16:creationId xmlns:a16="http://schemas.microsoft.com/office/drawing/2014/main" id="{EC350664-BFF0-42D2-B61F-30240BFE414D}"/>
              </a:ext>
            </a:extLst>
          </p:cNvPr>
          <p:cNvSpPr txBox="1"/>
          <p:nvPr/>
        </p:nvSpPr>
        <p:spPr>
          <a:xfrm>
            <a:off x="-177168" y="2604469"/>
            <a:ext cx="12192000" cy="1569660"/>
          </a:xfrm>
          <a:prstGeom prst="rect">
            <a:avLst/>
          </a:prstGeom>
          <a:noFill/>
        </p:spPr>
        <p:txBody>
          <a:bodyPr wrap="square" rtlCol="0">
            <a:spAutoFit/>
          </a:bodyPr>
          <a:lstStyle/>
          <a:p>
            <a:pPr algn="ctr"/>
            <a:r>
              <a:rPr lang="en-US" sz="9600" dirty="0"/>
              <a:t> </a:t>
            </a:r>
            <a:r>
              <a:rPr lang="en-US" sz="9600" dirty="0">
                <a:solidFill>
                  <a:srgbClr val="0070C0"/>
                </a:solidFill>
              </a:rPr>
              <a:t>Must be Seconded</a:t>
            </a:r>
            <a:r>
              <a:rPr lang="ne-NP" sz="6600" dirty="0">
                <a:solidFill>
                  <a:srgbClr val="0070C0"/>
                </a:solidFill>
                <a:effectLst/>
                <a:ea typeface="Calibri" panose="020F0502020204030204" pitchFamily="34" charset="0"/>
                <a:cs typeface="Calibri" panose="020F0502020204030204" pitchFamily="34" charset="0"/>
              </a:rPr>
              <a:t> </a:t>
            </a:r>
            <a:endParaRPr lang="en-US" sz="213200" dirty="0">
              <a:solidFill>
                <a:srgbClr val="0070C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2045973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82EF6D-C911-4666-8466-12CDCA3B95E7}"/>
              </a:ext>
            </a:extLst>
          </p:cNvPr>
          <p:cNvSpPr/>
          <p:nvPr/>
        </p:nvSpPr>
        <p:spPr>
          <a:xfrm>
            <a:off x="4221404" y="1385026"/>
            <a:ext cx="3240311" cy="646331"/>
          </a:xfrm>
          <a:prstGeom prst="rect">
            <a:avLst/>
          </a:prstGeom>
          <a:noFill/>
        </p:spPr>
        <p:txBody>
          <a:bodyPr wrap="none" lIns="91440" tIns="45720" rIns="91440" bIns="45720">
            <a:spAutoFit/>
          </a:bodyPr>
          <a:lstStyle/>
          <a:p>
            <a:pPr algn="ctr"/>
            <a:r>
              <a:rPr lang="en-US" sz="3600" dirty="0">
                <a:solidFill>
                  <a:schemeClr val="accent2">
                    <a:lumMod val="75000"/>
                  </a:schemeClr>
                </a:solidFill>
                <a:effectLst/>
                <a:latin typeface="Calibri" panose="020F0502020204030204" pitchFamily="34" charset="0"/>
                <a:ea typeface="Calibri" panose="020F0502020204030204" pitchFamily="34" charset="0"/>
                <a:cs typeface="Kalimati" panose="00000400000000000000" pitchFamily="2"/>
              </a:rPr>
              <a:t>(RONR 34:02(5))</a:t>
            </a:r>
            <a:endParaRPr lang="en-US" sz="3600" b="0" cap="none" spc="0" dirty="0">
              <a:ln w="0"/>
              <a:solidFill>
                <a:schemeClr val="accent2">
                  <a:lumMod val="75000"/>
                </a:schemeClr>
              </a:solidFill>
              <a:effectLst>
                <a:outerShdw blurRad="38100" dist="19050" dir="2700000" algn="tl" rotWithShape="0">
                  <a:schemeClr val="dk1">
                    <a:alpha val="40000"/>
                  </a:schemeClr>
                </a:outerShdw>
              </a:effectLst>
            </a:endParaRPr>
          </a:p>
        </p:txBody>
      </p:sp>
      <p:cxnSp>
        <p:nvCxnSpPr>
          <p:cNvPr id="4" name="Straight Connector 3">
            <a:extLst>
              <a:ext uri="{FF2B5EF4-FFF2-40B4-BE49-F238E27FC236}">
                <a16:creationId xmlns:a16="http://schemas.microsoft.com/office/drawing/2014/main" id="{64C7A7C0-543C-4DF4-91E0-89B0610D74AD}"/>
              </a:ext>
            </a:extLst>
          </p:cNvPr>
          <p:cNvCxnSpPr/>
          <p:nvPr/>
        </p:nvCxnSpPr>
        <p:spPr>
          <a:xfrm>
            <a:off x="0" y="2260196"/>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C350664-BFF0-42D2-B61F-30240BFE414D}"/>
              </a:ext>
            </a:extLst>
          </p:cNvPr>
          <p:cNvSpPr txBox="1"/>
          <p:nvPr/>
        </p:nvSpPr>
        <p:spPr>
          <a:xfrm>
            <a:off x="0" y="4583254"/>
            <a:ext cx="12192000" cy="1323439"/>
          </a:xfrm>
          <a:prstGeom prst="rect">
            <a:avLst/>
          </a:prstGeom>
          <a:noFill/>
        </p:spPr>
        <p:txBody>
          <a:bodyPr wrap="square" rtlCol="0">
            <a:spAutoFit/>
          </a:bodyPr>
          <a:lstStyle/>
          <a:p>
            <a:pPr algn="ctr"/>
            <a:r>
              <a:rPr lang="ne-NP" sz="8000" dirty="0">
                <a:solidFill>
                  <a:srgbClr val="00B050"/>
                </a:solidFill>
                <a:effectLst/>
                <a:latin typeface="Calibri" panose="020F0502020204030204" pitchFamily="34" charset="0"/>
                <a:ea typeface="Calibri" panose="020F0502020204030204" pitchFamily="34" charset="0"/>
                <a:cs typeface="Kalimati" panose="00000400000000000000" pitchFamily="2"/>
              </a:rPr>
              <a:t>यो बहसयोग्य हुँदैन ।</a:t>
            </a:r>
            <a:endParaRPr lang="en-US" sz="400000" dirty="0">
              <a:solidFill>
                <a:srgbClr val="00B050"/>
              </a:solidFill>
            </a:endParaRPr>
          </a:p>
        </p:txBody>
      </p:sp>
      <p:sp>
        <p:nvSpPr>
          <p:cNvPr id="5" name="TextBox 4"/>
          <p:cNvSpPr txBox="1"/>
          <p:nvPr/>
        </p:nvSpPr>
        <p:spPr>
          <a:xfrm>
            <a:off x="957831" y="2891724"/>
            <a:ext cx="9767455" cy="1569660"/>
          </a:xfrm>
          <a:prstGeom prst="rect">
            <a:avLst/>
          </a:prstGeom>
          <a:noFill/>
        </p:spPr>
        <p:txBody>
          <a:bodyPr wrap="square" rtlCol="0">
            <a:spAutoFit/>
          </a:bodyPr>
          <a:lstStyle/>
          <a:p>
            <a:pPr algn="ctr"/>
            <a:r>
              <a:rPr lang="en-US" sz="9600" dirty="0">
                <a:solidFill>
                  <a:srgbClr val="0070C0"/>
                </a:solidFill>
              </a:rPr>
              <a:t>Is not Debatable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1112115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82EF6D-C911-4666-8466-12CDCA3B95E7}"/>
              </a:ext>
            </a:extLst>
          </p:cNvPr>
          <p:cNvSpPr/>
          <p:nvPr/>
        </p:nvSpPr>
        <p:spPr>
          <a:xfrm>
            <a:off x="4221404" y="1385026"/>
            <a:ext cx="3240311" cy="646331"/>
          </a:xfrm>
          <a:prstGeom prst="rect">
            <a:avLst/>
          </a:prstGeom>
          <a:noFill/>
        </p:spPr>
        <p:txBody>
          <a:bodyPr wrap="none" lIns="91440" tIns="45720" rIns="91440" bIns="45720">
            <a:spAutoFit/>
          </a:bodyPr>
          <a:lstStyle/>
          <a:p>
            <a:pPr algn="ctr"/>
            <a:r>
              <a:rPr lang="en-US" sz="3600" dirty="0">
                <a:solidFill>
                  <a:schemeClr val="accent2">
                    <a:lumMod val="75000"/>
                  </a:schemeClr>
                </a:solidFill>
                <a:effectLst/>
                <a:latin typeface="Calibri" panose="020F0502020204030204" pitchFamily="34" charset="0"/>
                <a:ea typeface="Calibri" panose="020F0502020204030204" pitchFamily="34" charset="0"/>
                <a:cs typeface="Kalimati" panose="00000400000000000000" pitchFamily="2"/>
              </a:rPr>
              <a:t>(RONR 34:02(6))</a:t>
            </a:r>
            <a:endParaRPr lang="en-US" sz="3600" b="0" cap="none" spc="0" dirty="0">
              <a:ln w="0"/>
              <a:solidFill>
                <a:schemeClr val="accent2">
                  <a:lumMod val="75000"/>
                </a:schemeClr>
              </a:solidFill>
              <a:effectLst>
                <a:outerShdw blurRad="38100" dist="19050" dir="2700000" algn="tl" rotWithShape="0">
                  <a:schemeClr val="dk1">
                    <a:alpha val="40000"/>
                  </a:schemeClr>
                </a:outerShdw>
              </a:effectLst>
            </a:endParaRPr>
          </a:p>
        </p:txBody>
      </p:sp>
      <p:cxnSp>
        <p:nvCxnSpPr>
          <p:cNvPr id="4" name="Straight Connector 3">
            <a:extLst>
              <a:ext uri="{FF2B5EF4-FFF2-40B4-BE49-F238E27FC236}">
                <a16:creationId xmlns:a16="http://schemas.microsoft.com/office/drawing/2014/main" id="{64C7A7C0-543C-4DF4-91E0-89B0610D74AD}"/>
              </a:ext>
            </a:extLst>
          </p:cNvPr>
          <p:cNvCxnSpPr/>
          <p:nvPr/>
        </p:nvCxnSpPr>
        <p:spPr>
          <a:xfrm>
            <a:off x="0" y="2050471"/>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C350664-BFF0-42D2-B61F-30240BFE414D}"/>
              </a:ext>
            </a:extLst>
          </p:cNvPr>
          <p:cNvSpPr txBox="1"/>
          <p:nvPr/>
        </p:nvSpPr>
        <p:spPr>
          <a:xfrm>
            <a:off x="0" y="4641977"/>
            <a:ext cx="12192000" cy="1323439"/>
          </a:xfrm>
          <a:prstGeom prst="rect">
            <a:avLst/>
          </a:prstGeom>
          <a:noFill/>
        </p:spPr>
        <p:txBody>
          <a:bodyPr wrap="square" rtlCol="0">
            <a:spAutoFit/>
          </a:bodyPr>
          <a:lstStyle/>
          <a:p>
            <a:pPr algn="ctr"/>
            <a:r>
              <a:rPr lang="ne-NP" sz="8000" dirty="0">
                <a:solidFill>
                  <a:srgbClr val="00B050"/>
                </a:solidFill>
                <a:effectLst/>
                <a:latin typeface="Calibri" panose="020F0502020204030204" pitchFamily="34" charset="0"/>
                <a:ea typeface="Calibri" panose="020F0502020204030204" pitchFamily="34" charset="0"/>
                <a:cs typeface="Kalimati" panose="00000400000000000000" pitchFamily="2"/>
              </a:rPr>
              <a:t>यो संसोधनिय हुँदैन । </a:t>
            </a:r>
            <a:endParaRPr lang="en-US" sz="400000" dirty="0">
              <a:solidFill>
                <a:srgbClr val="00B050"/>
              </a:solidFill>
            </a:endParaRPr>
          </a:p>
        </p:txBody>
      </p:sp>
      <p:sp>
        <p:nvSpPr>
          <p:cNvPr id="5" name="TextBox 4"/>
          <p:cNvSpPr txBox="1"/>
          <p:nvPr/>
        </p:nvSpPr>
        <p:spPr>
          <a:xfrm>
            <a:off x="647382" y="2795318"/>
            <a:ext cx="10536382" cy="1846659"/>
          </a:xfrm>
          <a:prstGeom prst="rect">
            <a:avLst/>
          </a:prstGeom>
          <a:noFill/>
        </p:spPr>
        <p:txBody>
          <a:bodyPr wrap="square" rtlCol="0">
            <a:spAutoFit/>
          </a:bodyPr>
          <a:lstStyle/>
          <a:p>
            <a:pPr algn="ctr"/>
            <a:r>
              <a:rPr lang="en-US" sz="9600" dirty="0">
                <a:solidFill>
                  <a:srgbClr val="0070C0"/>
                </a:solidFill>
              </a:rPr>
              <a:t>Is not Amendable</a:t>
            </a:r>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1430942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82EF6D-C911-4666-8466-12CDCA3B95E7}"/>
              </a:ext>
            </a:extLst>
          </p:cNvPr>
          <p:cNvSpPr/>
          <p:nvPr/>
        </p:nvSpPr>
        <p:spPr>
          <a:xfrm>
            <a:off x="4168396" y="973115"/>
            <a:ext cx="3240311" cy="646331"/>
          </a:xfrm>
          <a:prstGeom prst="rect">
            <a:avLst/>
          </a:prstGeom>
          <a:noFill/>
        </p:spPr>
        <p:txBody>
          <a:bodyPr wrap="none" lIns="91440" tIns="45720" rIns="91440" bIns="45720">
            <a:spAutoFit/>
          </a:bodyPr>
          <a:lstStyle/>
          <a:p>
            <a:pPr algn="ctr"/>
            <a:r>
              <a:rPr lang="en-US" sz="3600" dirty="0">
                <a:solidFill>
                  <a:schemeClr val="accent2">
                    <a:lumMod val="75000"/>
                  </a:schemeClr>
                </a:solidFill>
                <a:effectLst/>
                <a:latin typeface="Calibri" panose="020F0502020204030204" pitchFamily="34" charset="0"/>
                <a:ea typeface="Calibri" panose="020F0502020204030204" pitchFamily="34" charset="0"/>
                <a:cs typeface="Kalimati" panose="00000400000000000000" pitchFamily="2"/>
              </a:rPr>
              <a:t>(RONR 34:02(7))</a:t>
            </a:r>
            <a:endParaRPr lang="en-US" sz="3600" b="0" cap="none" spc="0" dirty="0">
              <a:ln w="0"/>
              <a:solidFill>
                <a:schemeClr val="accent2">
                  <a:lumMod val="75000"/>
                </a:schemeClr>
              </a:solidFill>
              <a:effectLst>
                <a:outerShdw blurRad="38100" dist="19050" dir="2700000" algn="tl" rotWithShape="0">
                  <a:schemeClr val="dk1">
                    <a:alpha val="40000"/>
                  </a:schemeClr>
                </a:outerShdw>
              </a:effectLst>
            </a:endParaRPr>
          </a:p>
        </p:txBody>
      </p:sp>
      <p:cxnSp>
        <p:nvCxnSpPr>
          <p:cNvPr id="4" name="Straight Connector 3">
            <a:extLst>
              <a:ext uri="{FF2B5EF4-FFF2-40B4-BE49-F238E27FC236}">
                <a16:creationId xmlns:a16="http://schemas.microsoft.com/office/drawing/2014/main" id="{64C7A7C0-543C-4DF4-91E0-89B0610D74AD}"/>
              </a:ext>
            </a:extLst>
          </p:cNvPr>
          <p:cNvCxnSpPr/>
          <p:nvPr/>
        </p:nvCxnSpPr>
        <p:spPr>
          <a:xfrm>
            <a:off x="0" y="2050471"/>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C350664-BFF0-42D2-B61F-30240BFE414D}"/>
              </a:ext>
            </a:extLst>
          </p:cNvPr>
          <p:cNvSpPr txBox="1"/>
          <p:nvPr/>
        </p:nvSpPr>
        <p:spPr>
          <a:xfrm>
            <a:off x="136287" y="5003015"/>
            <a:ext cx="12192000" cy="1323439"/>
          </a:xfrm>
          <a:prstGeom prst="rect">
            <a:avLst/>
          </a:prstGeom>
          <a:noFill/>
        </p:spPr>
        <p:txBody>
          <a:bodyPr wrap="square" rtlCol="0">
            <a:spAutoFit/>
          </a:bodyPr>
          <a:lstStyle/>
          <a:p>
            <a:pPr algn="ctr"/>
            <a:r>
              <a:rPr lang="ne-NP" sz="8000" dirty="0">
                <a:solidFill>
                  <a:srgbClr val="00B050"/>
                </a:solidFill>
                <a:effectLst/>
                <a:latin typeface="Calibri" panose="020F0502020204030204" pitchFamily="34" charset="0"/>
                <a:ea typeface="Calibri" panose="020F0502020204030204" pitchFamily="34" charset="0"/>
                <a:cs typeface="Kalimati" panose="00000400000000000000" pitchFamily="2"/>
              </a:rPr>
              <a:t>वहुमतको आवश्यकता</a:t>
            </a:r>
            <a:r>
              <a:rPr lang="ne-NP" sz="8000" dirty="0">
                <a:solidFill>
                  <a:srgbClr val="00B050"/>
                </a:solidFill>
                <a:effectLst/>
                <a:ea typeface="Calibri" panose="020F0502020204030204" pitchFamily="34" charset="0"/>
                <a:cs typeface="Calibri" panose="020F0502020204030204" pitchFamily="34" charset="0"/>
              </a:rPr>
              <a:t> </a:t>
            </a:r>
            <a:r>
              <a:rPr lang="ne-NP" sz="8000" dirty="0">
                <a:solidFill>
                  <a:srgbClr val="00B050"/>
                </a:solidFill>
                <a:effectLst/>
                <a:latin typeface="Calibri" panose="020F0502020204030204" pitchFamily="34" charset="0"/>
                <a:ea typeface="Calibri" panose="020F0502020204030204" pitchFamily="34" charset="0"/>
                <a:cs typeface="Kalimati" panose="00000400000000000000" pitchFamily="2"/>
              </a:rPr>
              <a:t>। </a:t>
            </a:r>
            <a:endParaRPr lang="en-US" sz="400000" dirty="0">
              <a:solidFill>
                <a:srgbClr val="00B050"/>
              </a:solidFill>
            </a:endParaRPr>
          </a:p>
        </p:txBody>
      </p:sp>
      <p:sp>
        <p:nvSpPr>
          <p:cNvPr id="5" name="TextBox 4">
            <a:extLst>
              <a:ext uri="{FF2B5EF4-FFF2-40B4-BE49-F238E27FC236}">
                <a16:creationId xmlns:a16="http://schemas.microsoft.com/office/drawing/2014/main" id="{EC350664-BFF0-42D2-B61F-30240BFE414D}"/>
              </a:ext>
            </a:extLst>
          </p:cNvPr>
          <p:cNvSpPr txBox="1"/>
          <p:nvPr/>
        </p:nvSpPr>
        <p:spPr>
          <a:xfrm>
            <a:off x="0" y="1749022"/>
            <a:ext cx="12192000" cy="2462213"/>
          </a:xfrm>
          <a:prstGeom prst="rect">
            <a:avLst/>
          </a:prstGeom>
          <a:noFill/>
        </p:spPr>
        <p:txBody>
          <a:bodyPr wrap="square" rtlCol="0">
            <a:spAutoFit/>
          </a:bodyPr>
          <a:lstStyle/>
          <a:p>
            <a:pPr algn="ctr"/>
            <a:r>
              <a:rPr lang="en-US" sz="8800" dirty="0">
                <a:solidFill>
                  <a:srgbClr val="0070C0"/>
                </a:solidFill>
              </a:rPr>
              <a:t>Requires a Majority Vote</a:t>
            </a:r>
            <a:endParaRPr lang="en-US" sz="6600" dirty="0">
              <a:solidFill>
                <a:srgbClr val="0070C0"/>
              </a:solidFill>
            </a:endParaRPr>
          </a:p>
          <a:p>
            <a:pPr algn="ctr"/>
            <a:r>
              <a:rPr lang="ne-NP" sz="6600" dirty="0">
                <a:solidFill>
                  <a:srgbClr val="0070C0"/>
                </a:solidFill>
                <a:effectLst/>
                <a:latin typeface="Calibri" panose="020F0502020204030204" pitchFamily="34" charset="0"/>
                <a:ea typeface="Calibri" panose="020F0502020204030204" pitchFamily="34" charset="0"/>
                <a:cs typeface="Kalimati" panose="00000400000000000000" pitchFamily="2"/>
              </a:rPr>
              <a:t> </a:t>
            </a:r>
            <a:endParaRPr lang="en-US" sz="6600" dirty="0">
              <a:solidFill>
                <a:srgbClr val="0070C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2211647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82EF6D-C911-4666-8466-12CDCA3B95E7}"/>
              </a:ext>
            </a:extLst>
          </p:cNvPr>
          <p:cNvSpPr/>
          <p:nvPr/>
        </p:nvSpPr>
        <p:spPr>
          <a:xfrm>
            <a:off x="3982864" y="573807"/>
            <a:ext cx="3240311" cy="646331"/>
          </a:xfrm>
          <a:prstGeom prst="rect">
            <a:avLst/>
          </a:prstGeom>
          <a:noFill/>
        </p:spPr>
        <p:txBody>
          <a:bodyPr wrap="none" lIns="91440" tIns="45720" rIns="91440" bIns="45720">
            <a:spAutoFit/>
          </a:bodyPr>
          <a:lstStyle/>
          <a:p>
            <a:pPr algn="ctr"/>
            <a:r>
              <a:rPr lang="en-US" sz="3600" dirty="0">
                <a:solidFill>
                  <a:schemeClr val="accent2">
                    <a:lumMod val="75000"/>
                  </a:schemeClr>
                </a:solidFill>
                <a:effectLst/>
                <a:latin typeface="Calibri" panose="020F0502020204030204" pitchFamily="34" charset="0"/>
                <a:ea typeface="Calibri" panose="020F0502020204030204" pitchFamily="34" charset="0"/>
                <a:cs typeface="Kalimati" panose="00000400000000000000" pitchFamily="2"/>
              </a:rPr>
              <a:t>(RONR </a:t>
            </a:r>
            <a:r>
              <a:rPr lang="en-US" sz="3600" dirty="0">
                <a:solidFill>
                  <a:schemeClr val="accent2">
                    <a:lumMod val="75000"/>
                  </a:schemeClr>
                </a:solidFill>
                <a:latin typeface="Calibri" panose="020F0502020204030204" pitchFamily="34" charset="0"/>
                <a:ea typeface="Calibri" panose="020F0502020204030204" pitchFamily="34" charset="0"/>
                <a:cs typeface="Kalimati" panose="00000400000000000000" pitchFamily="2"/>
              </a:rPr>
              <a:t>38</a:t>
            </a:r>
            <a:r>
              <a:rPr lang="en-US" sz="3600" dirty="0">
                <a:solidFill>
                  <a:schemeClr val="accent2">
                    <a:lumMod val="75000"/>
                  </a:schemeClr>
                </a:solidFill>
                <a:effectLst/>
                <a:latin typeface="Calibri" panose="020F0502020204030204" pitchFamily="34" charset="0"/>
                <a:ea typeface="Calibri" panose="020F0502020204030204" pitchFamily="34" charset="0"/>
                <a:cs typeface="Kalimati" panose="00000400000000000000" pitchFamily="2"/>
              </a:rPr>
              <a:t>:07(2))</a:t>
            </a:r>
            <a:endParaRPr lang="en-US" sz="3600" b="0" cap="none" spc="0" dirty="0">
              <a:ln w="0"/>
              <a:solidFill>
                <a:schemeClr val="accent2">
                  <a:lumMod val="75000"/>
                </a:schemeClr>
              </a:solidFill>
              <a:effectLst>
                <a:outerShdw blurRad="38100" dist="19050" dir="2700000" algn="tl" rotWithShape="0">
                  <a:schemeClr val="dk1">
                    <a:alpha val="40000"/>
                  </a:schemeClr>
                </a:outerShdw>
              </a:effectLst>
            </a:endParaRPr>
          </a:p>
        </p:txBody>
      </p:sp>
      <p:cxnSp>
        <p:nvCxnSpPr>
          <p:cNvPr id="4" name="Straight Connector 3">
            <a:extLst>
              <a:ext uri="{FF2B5EF4-FFF2-40B4-BE49-F238E27FC236}">
                <a16:creationId xmlns:a16="http://schemas.microsoft.com/office/drawing/2014/main" id="{64C7A7C0-543C-4DF4-91E0-89B0610D74AD}"/>
              </a:ext>
            </a:extLst>
          </p:cNvPr>
          <p:cNvCxnSpPr/>
          <p:nvPr/>
        </p:nvCxnSpPr>
        <p:spPr>
          <a:xfrm>
            <a:off x="0" y="1332421"/>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C350664-BFF0-42D2-B61F-30240BFE414D}"/>
              </a:ext>
            </a:extLst>
          </p:cNvPr>
          <p:cNvSpPr txBox="1"/>
          <p:nvPr/>
        </p:nvSpPr>
        <p:spPr>
          <a:xfrm>
            <a:off x="0" y="4644717"/>
            <a:ext cx="12192000" cy="1446550"/>
          </a:xfrm>
          <a:prstGeom prst="rect">
            <a:avLst/>
          </a:prstGeom>
          <a:noFill/>
        </p:spPr>
        <p:txBody>
          <a:bodyPr wrap="square" rtlCol="0">
            <a:spAutoFit/>
          </a:bodyPr>
          <a:lstStyle/>
          <a:p>
            <a:pPr algn="ctr"/>
            <a:r>
              <a:rPr lang="ne-NP" sz="4400" dirty="0">
                <a:solidFill>
                  <a:srgbClr val="00B050"/>
                </a:solidFill>
                <a:effectLst/>
                <a:latin typeface="Calibri" panose="020F0502020204030204" pitchFamily="34" charset="0"/>
                <a:ea typeface="Calibri" panose="020F0502020204030204" pitchFamily="34" charset="0"/>
                <a:cs typeface="Kalimati" panose="00000400000000000000" pitchFamily="2"/>
              </a:rPr>
              <a:t>यदि थाती राखेको प्रस्ताव पुन उठान रद्ध भएमा अरु कुनै पनि बेला पुन प्रस्ताव गर्न सकिन्छ ।</a:t>
            </a:r>
            <a:endParaRPr lang="en-US" sz="333300" dirty="0">
              <a:solidFill>
                <a:srgbClr val="00B050"/>
              </a:solidFill>
            </a:endParaRPr>
          </a:p>
        </p:txBody>
      </p:sp>
      <p:sp>
        <p:nvSpPr>
          <p:cNvPr id="5" name="TextBox 4">
            <a:extLst>
              <a:ext uri="{FF2B5EF4-FFF2-40B4-BE49-F238E27FC236}">
                <a16:creationId xmlns:a16="http://schemas.microsoft.com/office/drawing/2014/main" id="{EC350664-BFF0-42D2-B61F-30240BFE414D}"/>
              </a:ext>
            </a:extLst>
          </p:cNvPr>
          <p:cNvSpPr txBox="1"/>
          <p:nvPr/>
        </p:nvSpPr>
        <p:spPr>
          <a:xfrm>
            <a:off x="0" y="1490008"/>
            <a:ext cx="12192000" cy="1938992"/>
          </a:xfrm>
          <a:prstGeom prst="rect">
            <a:avLst/>
          </a:prstGeom>
          <a:noFill/>
        </p:spPr>
        <p:txBody>
          <a:bodyPr wrap="square" rtlCol="0">
            <a:spAutoFit/>
          </a:bodyPr>
          <a:lstStyle/>
          <a:p>
            <a:pPr algn="ctr"/>
            <a:r>
              <a:rPr lang="en-US" sz="4000" dirty="0">
                <a:solidFill>
                  <a:srgbClr val="0070C0"/>
                </a:solidFill>
              </a:rPr>
              <a:t>A motion to Take from the Table that has failed can be</a:t>
            </a:r>
          </a:p>
          <a:p>
            <a:pPr algn="ctr"/>
            <a:r>
              <a:rPr lang="en-US" sz="4000" dirty="0">
                <a:solidFill>
                  <a:srgbClr val="0070C0"/>
                </a:solidFill>
              </a:rPr>
              <a:t>renewed after disposal of the business that was taken up</a:t>
            </a:r>
          </a:p>
          <a:p>
            <a:pPr algn="ctr"/>
            <a:r>
              <a:rPr lang="en-US" sz="4000" dirty="0">
                <a:solidFill>
                  <a:srgbClr val="0070C0"/>
                </a:solidFill>
              </a:rPr>
              <a:t>following rejection of the motion</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383474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4C7A7C0-543C-4DF4-91E0-89B0610D74AD}"/>
              </a:ext>
            </a:extLst>
          </p:cNvPr>
          <p:cNvCxnSpPr/>
          <p:nvPr/>
        </p:nvCxnSpPr>
        <p:spPr>
          <a:xfrm>
            <a:off x="0" y="2171838"/>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C350664-BFF0-42D2-B61F-30240BFE414D}"/>
              </a:ext>
            </a:extLst>
          </p:cNvPr>
          <p:cNvSpPr txBox="1"/>
          <p:nvPr/>
        </p:nvSpPr>
        <p:spPr>
          <a:xfrm>
            <a:off x="0" y="4547432"/>
            <a:ext cx="12192000" cy="1569660"/>
          </a:xfrm>
          <a:prstGeom prst="rect">
            <a:avLst/>
          </a:prstGeom>
          <a:noFill/>
        </p:spPr>
        <p:txBody>
          <a:bodyPr wrap="square" rtlCol="0">
            <a:spAutoFit/>
          </a:bodyPr>
          <a:lstStyle/>
          <a:p>
            <a:pPr algn="ctr"/>
            <a:r>
              <a:rPr lang="ne-NP" sz="3200" dirty="0">
                <a:solidFill>
                  <a:srgbClr val="00B050"/>
                </a:solidFill>
                <a:effectLst/>
                <a:latin typeface="Calibri" panose="020F0502020204030204" pitchFamily="34" charset="0"/>
                <a:ea typeface="Calibri" panose="020F0502020204030204" pitchFamily="34" charset="0"/>
                <a:cs typeface="Kalimati" panose="00000400000000000000" pitchFamily="2"/>
              </a:rPr>
              <a:t>कुनै वैठकमा थाती राखेको प्रस्ताव पुन उठान नभएमा त्यो प्रस्ताव सोत खारेज हुन्छ र सो प्रस्तावलाई पुन उठान गर्नु परेमा नँया प्रस्ताव बनाई अर्को वैठकमा प्रस्तुत गर्न सकिन्छ ।  </a:t>
            </a:r>
            <a:endParaRPr lang="en-US" sz="400000" dirty="0">
              <a:solidFill>
                <a:srgbClr val="00B050"/>
              </a:solidFill>
            </a:endParaRPr>
          </a:p>
        </p:txBody>
      </p:sp>
      <p:sp>
        <p:nvSpPr>
          <p:cNvPr id="5" name="Rectangle 4">
            <a:extLst>
              <a:ext uri="{FF2B5EF4-FFF2-40B4-BE49-F238E27FC236}">
                <a16:creationId xmlns:a16="http://schemas.microsoft.com/office/drawing/2014/main" id="{6995E3F0-0E9B-485B-A058-205DD6A2CB45}"/>
              </a:ext>
            </a:extLst>
          </p:cNvPr>
          <p:cNvSpPr/>
          <p:nvPr/>
        </p:nvSpPr>
        <p:spPr>
          <a:xfrm>
            <a:off x="9699493" y="1551461"/>
            <a:ext cx="1720536" cy="461665"/>
          </a:xfrm>
          <a:prstGeom prst="rect">
            <a:avLst/>
          </a:prstGeom>
          <a:noFill/>
        </p:spPr>
        <p:txBody>
          <a:bodyPr wrap="none" lIns="91440" tIns="45720" rIns="91440" bIns="45720">
            <a:spAutoFit/>
          </a:bodyPr>
          <a:lstStyle/>
          <a:p>
            <a:pPr algn="ctr"/>
            <a:r>
              <a:rPr lang="en-US" sz="2400" dirty="0">
                <a:solidFill>
                  <a:schemeClr val="accent2">
                    <a:lumMod val="75000"/>
                  </a:schemeClr>
                </a:solidFill>
                <a:effectLst/>
                <a:latin typeface="Calibri" panose="020F0502020204030204" pitchFamily="34" charset="0"/>
                <a:ea typeface="Calibri" panose="020F0502020204030204" pitchFamily="34" charset="0"/>
                <a:cs typeface="Kalimati" panose="00000400000000000000" pitchFamily="2"/>
              </a:rPr>
              <a:t>(RONR </a:t>
            </a:r>
            <a:r>
              <a:rPr lang="en-US" sz="2400" dirty="0">
                <a:solidFill>
                  <a:schemeClr val="accent2">
                    <a:lumMod val="75000"/>
                  </a:schemeClr>
                </a:solidFill>
                <a:latin typeface="Calibri" panose="020F0502020204030204" pitchFamily="34" charset="0"/>
                <a:ea typeface="Calibri" panose="020F0502020204030204" pitchFamily="34" charset="0"/>
                <a:cs typeface="Kalimati" panose="00000400000000000000" pitchFamily="2"/>
              </a:rPr>
              <a:t>34:3</a:t>
            </a:r>
            <a:r>
              <a:rPr lang="en-US" sz="2400" dirty="0">
                <a:solidFill>
                  <a:schemeClr val="accent2">
                    <a:lumMod val="75000"/>
                  </a:schemeClr>
                </a:solidFill>
                <a:effectLst/>
                <a:latin typeface="Calibri" panose="020F0502020204030204" pitchFamily="34" charset="0"/>
                <a:ea typeface="Calibri" panose="020F0502020204030204" pitchFamily="34" charset="0"/>
                <a:cs typeface="Kalimati" panose="00000400000000000000" pitchFamily="2"/>
              </a:rPr>
              <a:t>)</a:t>
            </a:r>
            <a:endParaRPr lang="en-US" sz="2400" b="0" cap="none" spc="0" dirty="0">
              <a:ln w="0"/>
              <a:solidFill>
                <a:schemeClr val="accent2">
                  <a:lumMod val="75000"/>
                </a:schemeClr>
              </a:solidFill>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id="{EC350664-BFF0-42D2-B61F-30240BFE414D}"/>
              </a:ext>
            </a:extLst>
          </p:cNvPr>
          <p:cNvSpPr txBox="1"/>
          <p:nvPr/>
        </p:nvSpPr>
        <p:spPr>
          <a:xfrm>
            <a:off x="0" y="2268306"/>
            <a:ext cx="12191999" cy="1815882"/>
          </a:xfrm>
          <a:prstGeom prst="rect">
            <a:avLst/>
          </a:prstGeom>
          <a:noFill/>
        </p:spPr>
        <p:txBody>
          <a:bodyPr wrap="square" rtlCol="0">
            <a:spAutoFit/>
          </a:bodyPr>
          <a:lstStyle/>
          <a:p>
            <a:pPr algn="ctr"/>
            <a:r>
              <a:rPr lang="ne-NP" sz="2800" dirty="0">
                <a:solidFill>
                  <a:srgbClr val="0070C0"/>
                </a:solidFill>
                <a:effectLst/>
                <a:latin typeface="Calibri" panose="020F0502020204030204" pitchFamily="34" charset="0"/>
                <a:ea typeface="Calibri" panose="020F0502020204030204" pitchFamily="34" charset="0"/>
                <a:cs typeface="Kalimati" panose="00000400000000000000" pitchFamily="2"/>
              </a:rPr>
              <a:t> </a:t>
            </a:r>
            <a:r>
              <a:rPr lang="en-US" sz="2800" dirty="0">
                <a:solidFill>
                  <a:srgbClr val="0070C0"/>
                </a:solidFill>
              </a:rPr>
              <a:t>A question that has been laid on the table remains there and can be taken from the table during the same session  or, if the next regular business session will be held before a quarterly time interval has elapsed , also until the end of the</a:t>
            </a:r>
          </a:p>
          <a:p>
            <a:pPr algn="ctr"/>
            <a:r>
              <a:rPr lang="en-US" sz="2800" dirty="0">
                <a:solidFill>
                  <a:srgbClr val="0070C0"/>
                </a:solidFill>
              </a:rPr>
              <a:t>next regular session</a:t>
            </a:r>
          </a:p>
        </p:txBody>
      </p:sp>
      <p:sp>
        <p:nvSpPr>
          <p:cNvPr id="7" name="Rectangle 6">
            <a:extLst>
              <a:ext uri="{FF2B5EF4-FFF2-40B4-BE49-F238E27FC236}">
                <a16:creationId xmlns:a16="http://schemas.microsoft.com/office/drawing/2014/main" id="{DECEC01A-EA9C-4BBD-9618-F466CA9562BB}"/>
              </a:ext>
            </a:extLst>
          </p:cNvPr>
          <p:cNvSpPr/>
          <p:nvPr/>
        </p:nvSpPr>
        <p:spPr>
          <a:xfrm>
            <a:off x="2378011" y="471162"/>
            <a:ext cx="7218643" cy="1501437"/>
          </a:xfrm>
          <a:prstGeom prst="rect">
            <a:avLst/>
          </a:prstGeom>
          <a:noFill/>
        </p:spPr>
        <p:txBody>
          <a:bodyPr wrap="none" lIns="91440" tIns="45720" rIns="91440" bIns="45720">
            <a:spAutoFit/>
          </a:bodyPr>
          <a:lstStyle/>
          <a:p>
            <a:pPr marL="0" marR="0" algn="just">
              <a:lnSpc>
                <a:spcPct val="107000"/>
              </a:lnSpc>
              <a:spcBef>
                <a:spcPts val="0"/>
              </a:spcBef>
              <a:spcAft>
                <a:spcPts val="800"/>
              </a:spcAft>
            </a:pPr>
            <a:r>
              <a:rPr lang="en-US" sz="4000" dirty="0">
                <a:solidFill>
                  <a:srgbClr val="0070C0"/>
                </a:solidFill>
                <a:effectLst/>
                <a:latin typeface="Calibri" panose="020F0502020204030204" pitchFamily="34" charset="0"/>
                <a:ea typeface="Calibri" panose="020F0502020204030204" pitchFamily="34" charset="0"/>
                <a:cs typeface="Kalimati" panose="00000400000000000000" pitchFamily="2"/>
              </a:rPr>
              <a:t>Further Rules and Explanation</a:t>
            </a:r>
          </a:p>
          <a:p>
            <a:pPr marL="0" marR="0" algn="just">
              <a:lnSpc>
                <a:spcPct val="107000"/>
              </a:lnSpc>
              <a:spcBef>
                <a:spcPts val="0"/>
              </a:spcBef>
              <a:spcAft>
                <a:spcPts val="800"/>
              </a:spcAft>
            </a:pPr>
            <a:r>
              <a:rPr lang="hi-IN" sz="4000" b="0" i="0" dirty="0">
                <a:solidFill>
                  <a:srgbClr val="00B050"/>
                </a:solidFill>
                <a:effectLst/>
                <a:latin typeface="Segoe UI Historic" panose="020B0502040204020203" pitchFamily="34" charset="0"/>
              </a:rPr>
              <a:t>अन्य नियम तथा तिनका विवरण</a:t>
            </a:r>
            <a:r>
              <a:rPr lang="en-US" sz="4000" dirty="0">
                <a:solidFill>
                  <a:srgbClr val="00B050"/>
                </a:solidFill>
                <a:effectLst/>
                <a:latin typeface="Calibri" panose="020F0502020204030204" pitchFamily="34" charset="0"/>
                <a:ea typeface="Calibri" panose="020F0502020204030204" pitchFamily="34" charset="0"/>
                <a:cs typeface="Kalimati" panose="00000400000000000000" pitchFamily="2"/>
              </a:rPr>
              <a:t> </a:t>
            </a:r>
            <a:endParaRPr lang="en-US" sz="4000"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563758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79BAB5-E161-48FF-BD3B-B9CF44FD598C}"/>
              </a:ext>
            </a:extLst>
          </p:cNvPr>
          <p:cNvSpPr/>
          <p:nvPr/>
        </p:nvSpPr>
        <p:spPr>
          <a:xfrm>
            <a:off x="1433419" y="1236787"/>
            <a:ext cx="9981537" cy="1351139"/>
          </a:xfrm>
          <a:prstGeom prst="rect">
            <a:avLst/>
          </a:prstGeom>
          <a:noFill/>
        </p:spPr>
        <p:txBody>
          <a:bodyPr wrap="square" lIns="91440" tIns="45720" rIns="91440" bIns="45720">
            <a:spAutoFit/>
          </a:bodyPr>
          <a:lstStyle/>
          <a:p>
            <a:pPr marL="0" marR="0" algn="ctr">
              <a:lnSpc>
                <a:spcPct val="107000"/>
              </a:lnSpc>
              <a:spcBef>
                <a:spcPts val="1200"/>
              </a:spcBef>
              <a:spcAft>
                <a:spcPts val="0"/>
              </a:spcAft>
            </a:pPr>
            <a:r>
              <a:rPr lang="en-US" sz="8000" b="1" u="sng" dirty="0">
                <a:solidFill>
                  <a:srgbClr val="0070C0"/>
                </a:solidFill>
                <a:effectLst/>
                <a:latin typeface="Calibri" panose="020F0502020204030204" pitchFamily="34" charset="0"/>
                <a:ea typeface="Calibri" panose="020F0502020204030204" pitchFamily="34" charset="0"/>
                <a:cs typeface="Kalimati" panose="00000400000000000000" pitchFamily="2"/>
              </a:rPr>
              <a:t>Reconsideration</a:t>
            </a:r>
            <a:endParaRPr lang="en-US" sz="8000" b="1" u="sng"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4" name="Rectangle 3">
            <a:extLst>
              <a:ext uri="{FF2B5EF4-FFF2-40B4-BE49-F238E27FC236}">
                <a16:creationId xmlns:a16="http://schemas.microsoft.com/office/drawing/2014/main" id="{E0060250-6B57-4736-B1EF-CD35714824D9}"/>
              </a:ext>
            </a:extLst>
          </p:cNvPr>
          <p:cNvSpPr/>
          <p:nvPr/>
        </p:nvSpPr>
        <p:spPr>
          <a:xfrm>
            <a:off x="1105230" y="2587926"/>
            <a:ext cx="9981537" cy="1258550"/>
          </a:xfrm>
          <a:prstGeom prst="rect">
            <a:avLst/>
          </a:prstGeom>
          <a:noFill/>
        </p:spPr>
        <p:txBody>
          <a:bodyPr wrap="square" lIns="91440" tIns="45720" rIns="91440" bIns="45720">
            <a:spAutoFit/>
          </a:bodyPr>
          <a:lstStyle/>
          <a:p>
            <a:pPr marL="0" marR="0" algn="ctr">
              <a:lnSpc>
                <a:spcPct val="107000"/>
              </a:lnSpc>
              <a:spcBef>
                <a:spcPts val="1200"/>
              </a:spcBef>
              <a:spcAft>
                <a:spcPts val="0"/>
              </a:spcAft>
            </a:pPr>
            <a:r>
              <a:rPr lang="ne-NP" sz="7200" dirty="0">
                <a:solidFill>
                  <a:srgbClr val="00B050"/>
                </a:solidFill>
                <a:effectLst/>
                <a:latin typeface="Calibri" panose="020F0502020204030204" pitchFamily="34" charset="0"/>
                <a:ea typeface="Calibri" panose="020F0502020204030204" pitchFamily="34" charset="0"/>
                <a:cs typeface="Kalimati" panose="00000400000000000000" pitchFamily="2"/>
              </a:rPr>
              <a:t>पुनर्विचार</a:t>
            </a:r>
            <a:endParaRPr lang="en-US" sz="7200" dirty="0">
              <a:solidFill>
                <a:srgbClr val="00B050"/>
              </a:solidFill>
              <a:effectLst/>
              <a:latin typeface="Calibri" panose="020F0502020204030204" pitchFamily="34" charset="0"/>
              <a:ea typeface="Calibri" panose="020F0502020204030204" pitchFamily="34" charset="0"/>
              <a:cs typeface="Kalimati" panose="00000400000000000000" pitchFamily="2"/>
            </a:endParaRPr>
          </a:p>
        </p:txBody>
      </p:sp>
      <p:sp>
        <p:nvSpPr>
          <p:cNvPr id="5" name="Rectangle 4">
            <a:extLst>
              <a:ext uri="{FF2B5EF4-FFF2-40B4-BE49-F238E27FC236}">
                <a16:creationId xmlns:a16="http://schemas.microsoft.com/office/drawing/2014/main" id="{3B903955-91B1-4587-843B-30D4D36E4468}"/>
              </a:ext>
            </a:extLst>
          </p:cNvPr>
          <p:cNvSpPr/>
          <p:nvPr/>
        </p:nvSpPr>
        <p:spPr>
          <a:xfrm>
            <a:off x="5028077" y="4424791"/>
            <a:ext cx="2135841" cy="646331"/>
          </a:xfrm>
          <a:prstGeom prst="rect">
            <a:avLst/>
          </a:prstGeom>
          <a:noFill/>
        </p:spPr>
        <p:txBody>
          <a:bodyPr wrap="none" lIns="91440" tIns="45720" rIns="91440" bIns="45720">
            <a:spAutoFit/>
          </a:bodyPr>
          <a:lstStyle/>
          <a:p>
            <a:pPr algn="ctr"/>
            <a:r>
              <a:rPr lang="en-US" sz="3600" dirty="0">
                <a:solidFill>
                  <a:schemeClr val="accent2">
                    <a:lumMod val="75000"/>
                  </a:schemeClr>
                </a:solidFill>
                <a:effectLst/>
                <a:latin typeface="Calibri" panose="020F0502020204030204" pitchFamily="34" charset="0"/>
                <a:ea typeface="Calibri" panose="020F0502020204030204" pitchFamily="34" charset="0"/>
                <a:cs typeface="Kalimati" panose="00000400000000000000" pitchFamily="2"/>
              </a:rPr>
              <a:t>(RONR 37)</a:t>
            </a:r>
            <a:endParaRPr lang="en-US" sz="3600" b="0" cap="none" spc="0" dirty="0">
              <a:ln w="0"/>
              <a:solidFill>
                <a:schemeClr val="accent2">
                  <a:lumMod val="75000"/>
                </a:schemeClr>
              </a:solidFill>
              <a:effectLst>
                <a:outerShdw blurRad="38100" dist="19050" dir="2700000" algn="tl" rotWithShape="0">
                  <a:schemeClr val="dk1">
                    <a:alpha val="40000"/>
                  </a:scheme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560" y="4186445"/>
            <a:ext cx="4009254" cy="2255205"/>
          </a:xfrm>
          <a:prstGeom prst="rect">
            <a:avLst/>
          </a:prstGeom>
        </p:spPr>
      </p:pic>
    </p:spTree>
    <p:extLst>
      <p:ext uri="{BB962C8B-B14F-4D97-AF65-F5344CB8AC3E}">
        <p14:creationId xmlns:p14="http://schemas.microsoft.com/office/powerpoint/2010/main" val="2683453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922929" y="1869141"/>
            <a:ext cx="8859477" cy="5101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Font typeface="Arial" panose="020B0604020202020204" pitchFamily="34" charset="0"/>
              <a:buChar char="•"/>
            </a:pPr>
            <a:r>
              <a:rPr lang="en-US" sz="2800" b="1" dirty="0">
                <a:solidFill>
                  <a:schemeClr val="tx2">
                    <a:lumMod val="50000"/>
                  </a:schemeClr>
                </a:solidFill>
                <a:latin typeface="Bahnschrift SemiBold" panose="020B0502040204020203" pitchFamily="34" charset="0"/>
                <a:cs typeface="Times New Roman" pitchFamily="18" charset="0"/>
              </a:rPr>
              <a:t>Propose</a:t>
            </a:r>
          </a:p>
          <a:p>
            <a:pPr marL="457200" lvl="0" indent="-457200">
              <a:buFont typeface="Arial" panose="020B0604020202020204" pitchFamily="34" charset="0"/>
              <a:buChar char="•"/>
            </a:pPr>
            <a:r>
              <a:rPr lang="en-US" sz="2800" b="1" dirty="0">
                <a:solidFill>
                  <a:schemeClr val="tx2">
                    <a:lumMod val="50000"/>
                  </a:schemeClr>
                </a:solidFill>
                <a:latin typeface="Bahnschrift SemiBold" panose="020B0502040204020203" pitchFamily="34" charset="0"/>
                <a:cs typeface="Times New Roman" pitchFamily="18" charset="0"/>
              </a:rPr>
              <a:t>Second</a:t>
            </a:r>
          </a:p>
          <a:p>
            <a:pPr marL="457200" lvl="0" indent="-457200">
              <a:buFont typeface="Arial" panose="020B0604020202020204" pitchFamily="34" charset="0"/>
              <a:buChar char="•"/>
            </a:pPr>
            <a:r>
              <a:rPr lang="en-US" sz="2800" b="1" dirty="0">
                <a:solidFill>
                  <a:schemeClr val="tx2">
                    <a:lumMod val="50000"/>
                  </a:schemeClr>
                </a:solidFill>
                <a:latin typeface="Bahnschrift SemiBold" panose="020B0502040204020203" pitchFamily="34" charset="0"/>
                <a:cs typeface="Times New Roman" pitchFamily="18" charset="0"/>
              </a:rPr>
              <a:t>Gavel</a:t>
            </a:r>
          </a:p>
          <a:p>
            <a:pPr marL="457200" lvl="0" indent="-457200">
              <a:buFont typeface="Arial" panose="020B0604020202020204" pitchFamily="34" charset="0"/>
              <a:buChar char="•"/>
            </a:pPr>
            <a:r>
              <a:rPr lang="en-US" sz="2800" b="1" dirty="0">
                <a:solidFill>
                  <a:schemeClr val="tx2">
                    <a:lumMod val="50000"/>
                  </a:schemeClr>
                </a:solidFill>
                <a:latin typeface="Bahnschrift SemiBold" panose="020B0502040204020203" pitchFamily="34" charset="0"/>
                <a:cs typeface="Times New Roman" pitchFamily="18" charset="0"/>
              </a:rPr>
              <a:t>Agenda</a:t>
            </a:r>
          </a:p>
          <a:p>
            <a:pPr marL="457200" lvl="0" indent="-457200">
              <a:buFont typeface="Arial" panose="020B0604020202020204" pitchFamily="34" charset="0"/>
              <a:buChar char="•"/>
            </a:pPr>
            <a:r>
              <a:rPr lang="en-US" sz="2800" b="1" dirty="0">
                <a:solidFill>
                  <a:schemeClr val="tx2">
                    <a:lumMod val="50000"/>
                  </a:schemeClr>
                </a:solidFill>
                <a:latin typeface="Bahnschrift SemiBold" panose="020B0502040204020203" pitchFamily="34" charset="0"/>
                <a:cs typeface="Times New Roman" pitchFamily="18" charset="0"/>
              </a:rPr>
              <a:t>Quorum</a:t>
            </a:r>
          </a:p>
          <a:p>
            <a:pPr marL="457200" lvl="0" indent="-457200">
              <a:buFont typeface="Arial" panose="020B0604020202020204" pitchFamily="34" charset="0"/>
              <a:buChar char="•"/>
            </a:pPr>
            <a:r>
              <a:rPr lang="en-US" sz="2800" b="1" dirty="0">
                <a:solidFill>
                  <a:schemeClr val="tx2">
                    <a:lumMod val="50000"/>
                  </a:schemeClr>
                </a:solidFill>
                <a:latin typeface="Bahnschrift SemiBold" panose="020B0502040204020203" pitchFamily="34" charset="0"/>
                <a:cs typeface="Times New Roman" pitchFamily="18" charset="0"/>
              </a:rPr>
              <a:t>Majority </a:t>
            </a:r>
          </a:p>
          <a:p>
            <a:pPr marL="457200" lvl="0" indent="-457200">
              <a:buFont typeface="Arial" panose="020B0604020202020204" pitchFamily="34" charset="0"/>
              <a:buChar char="•"/>
            </a:pPr>
            <a:r>
              <a:rPr lang="en-US" sz="2800" b="1" dirty="0">
                <a:solidFill>
                  <a:schemeClr val="tx2">
                    <a:lumMod val="50000"/>
                  </a:schemeClr>
                </a:solidFill>
                <a:latin typeface="Bahnschrift SemiBold" panose="020B0502040204020203" pitchFamily="34" charset="0"/>
                <a:cs typeface="Times New Roman" pitchFamily="18" charset="0"/>
              </a:rPr>
              <a:t>Precedence</a:t>
            </a:r>
          </a:p>
          <a:p>
            <a:pPr marL="457200" lvl="0" indent="-457200">
              <a:buFont typeface="Arial" panose="020B0604020202020204" pitchFamily="34" charset="0"/>
              <a:buChar char="•"/>
            </a:pPr>
            <a:r>
              <a:rPr lang="en-US" sz="2800" b="1" dirty="0">
                <a:solidFill>
                  <a:schemeClr val="tx2">
                    <a:lumMod val="50000"/>
                  </a:schemeClr>
                </a:solidFill>
                <a:latin typeface="Bahnschrift SemiBold" panose="020B0502040204020203" pitchFamily="34" charset="0"/>
                <a:cs typeface="Times New Roman" pitchFamily="18" charset="0"/>
              </a:rPr>
              <a:t>Minute</a:t>
            </a:r>
          </a:p>
          <a:p>
            <a:pPr marL="914400" lvl="1" indent="-457200">
              <a:buFont typeface="Arial" panose="020B0604020202020204" pitchFamily="34" charset="0"/>
              <a:buChar char="•"/>
            </a:pPr>
            <a:r>
              <a:rPr lang="en-US" sz="2800" b="1" dirty="0">
                <a:solidFill>
                  <a:schemeClr val="tx2">
                    <a:lumMod val="50000"/>
                  </a:schemeClr>
                </a:solidFill>
                <a:latin typeface="Bahnschrift SemiBold" panose="020B0502040204020203" pitchFamily="34" charset="0"/>
                <a:cs typeface="Times New Roman" pitchFamily="18" charset="0"/>
              </a:rPr>
              <a:t>Recording (Audio, Video)</a:t>
            </a:r>
          </a:p>
          <a:p>
            <a:pPr marL="914400" lvl="1" indent="-457200">
              <a:buFont typeface="Arial" panose="020B0604020202020204" pitchFamily="34" charset="0"/>
              <a:buChar char="•"/>
            </a:pPr>
            <a:r>
              <a:rPr lang="en-US" sz="2800" b="1" dirty="0">
                <a:solidFill>
                  <a:schemeClr val="tx2">
                    <a:lumMod val="50000"/>
                  </a:schemeClr>
                </a:solidFill>
                <a:latin typeface="Bahnschrift SemiBold" panose="020B0502040204020203" pitchFamily="34" charset="0"/>
                <a:cs typeface="Times New Roman" pitchFamily="18" charset="0"/>
              </a:rPr>
              <a:t>Written</a:t>
            </a:r>
          </a:p>
          <a:p>
            <a:pPr marL="914400" lvl="1" indent="-457200">
              <a:buFont typeface="Arial" panose="020B0604020202020204" pitchFamily="34" charset="0"/>
              <a:buChar char="•"/>
            </a:pPr>
            <a:endParaRPr lang="en-US" sz="2800" b="1" dirty="0">
              <a:solidFill>
                <a:schemeClr val="tx2">
                  <a:lumMod val="50000"/>
                </a:schemeClr>
              </a:solidFill>
              <a:latin typeface="Bahnschrift SemiBold" panose="020B0502040204020203" pitchFamily="34" charset="0"/>
              <a:cs typeface="Times New Roman" pitchFamily="18" charset="0"/>
            </a:endParaRPr>
          </a:p>
          <a:p>
            <a:pPr marL="914400" lvl="1" indent="-457200">
              <a:buFont typeface="Arial" panose="020B0604020202020204" pitchFamily="34" charset="0"/>
              <a:buChar char="•"/>
            </a:pPr>
            <a:endParaRPr lang="en-US" sz="2800" b="1" dirty="0">
              <a:solidFill>
                <a:schemeClr val="tx2">
                  <a:lumMod val="50000"/>
                </a:schemeClr>
              </a:solidFill>
              <a:latin typeface="Bahnschrift SemiBold" panose="020B0502040204020203" pitchFamily="34" charset="0"/>
            </a:endParaRPr>
          </a:p>
        </p:txBody>
      </p:sp>
      <p:sp>
        <p:nvSpPr>
          <p:cNvPr id="3" name="Down Ribbon 2"/>
          <p:cNvSpPr/>
          <p:nvPr/>
        </p:nvSpPr>
        <p:spPr>
          <a:xfrm>
            <a:off x="1815353" y="119268"/>
            <a:ext cx="8494838" cy="1506071"/>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Terminologies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0801" y="291576"/>
            <a:ext cx="1628502" cy="894804"/>
          </a:xfrm>
          <a:prstGeom prst="rect">
            <a:avLst/>
          </a:prstGeom>
        </p:spPr>
      </p:pic>
    </p:spTree>
    <p:extLst>
      <p:ext uri="{BB962C8B-B14F-4D97-AF65-F5344CB8AC3E}">
        <p14:creationId xmlns:p14="http://schemas.microsoft.com/office/powerpoint/2010/main" val="153266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additive="base">
                                        <p:cTn id="4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82EF6D-C911-4666-8466-12CDCA3B95E7}"/>
              </a:ext>
            </a:extLst>
          </p:cNvPr>
          <p:cNvSpPr/>
          <p:nvPr/>
        </p:nvSpPr>
        <p:spPr>
          <a:xfrm>
            <a:off x="9320048" y="1393354"/>
            <a:ext cx="2727350" cy="646331"/>
          </a:xfrm>
          <a:prstGeom prst="rect">
            <a:avLst/>
          </a:prstGeom>
          <a:noFill/>
        </p:spPr>
        <p:txBody>
          <a:bodyPr wrap="none" lIns="91440" tIns="45720" rIns="91440" bIns="45720">
            <a:spAutoFit/>
          </a:bodyPr>
          <a:lstStyle/>
          <a:p>
            <a:pPr algn="ctr"/>
            <a:r>
              <a:rPr lang="en-US" sz="3600" dirty="0">
                <a:solidFill>
                  <a:schemeClr val="accent2">
                    <a:lumMod val="75000"/>
                  </a:schemeClr>
                </a:solidFill>
                <a:effectLst/>
                <a:latin typeface="Calibri" panose="020F0502020204030204" pitchFamily="34" charset="0"/>
                <a:ea typeface="Calibri" panose="020F0502020204030204" pitchFamily="34" charset="0"/>
                <a:cs typeface="Kalimati" panose="00000400000000000000" pitchFamily="2"/>
              </a:rPr>
              <a:t>(RONR 37:01)</a:t>
            </a:r>
            <a:endParaRPr lang="en-US" sz="3600" b="0" cap="none" spc="0" dirty="0">
              <a:ln w="0"/>
              <a:solidFill>
                <a:schemeClr val="accent2">
                  <a:lumMod val="75000"/>
                </a:schemeClr>
              </a:solidFill>
              <a:effectLst>
                <a:outerShdw blurRad="38100" dist="19050" dir="2700000" algn="tl" rotWithShape="0">
                  <a:schemeClr val="dk1">
                    <a:alpha val="40000"/>
                  </a:schemeClr>
                </a:outerShdw>
              </a:effectLst>
            </a:endParaRPr>
          </a:p>
        </p:txBody>
      </p:sp>
      <p:cxnSp>
        <p:nvCxnSpPr>
          <p:cNvPr id="4" name="Straight Connector 3">
            <a:extLst>
              <a:ext uri="{FF2B5EF4-FFF2-40B4-BE49-F238E27FC236}">
                <a16:creationId xmlns:a16="http://schemas.microsoft.com/office/drawing/2014/main" id="{64C7A7C0-543C-4DF4-91E0-89B0610D74AD}"/>
              </a:ext>
            </a:extLst>
          </p:cNvPr>
          <p:cNvCxnSpPr/>
          <p:nvPr/>
        </p:nvCxnSpPr>
        <p:spPr>
          <a:xfrm>
            <a:off x="0" y="2050471"/>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C350664-BFF0-42D2-B61F-30240BFE414D}"/>
              </a:ext>
            </a:extLst>
          </p:cNvPr>
          <p:cNvSpPr txBox="1"/>
          <p:nvPr/>
        </p:nvSpPr>
        <p:spPr>
          <a:xfrm>
            <a:off x="-1" y="4549676"/>
            <a:ext cx="12192000" cy="2308324"/>
          </a:xfrm>
          <a:prstGeom prst="rect">
            <a:avLst/>
          </a:prstGeom>
          <a:noFill/>
        </p:spPr>
        <p:txBody>
          <a:bodyPr wrap="square" rtlCol="0">
            <a:spAutoFit/>
          </a:bodyPr>
          <a:lstStyle/>
          <a:p>
            <a:pPr algn="ctr"/>
            <a:r>
              <a:rPr lang="ne-NP" sz="3600" dirty="0">
                <a:solidFill>
                  <a:srgbClr val="00B050"/>
                </a:solidFill>
                <a:effectLst/>
                <a:latin typeface="Calibri" panose="020F0502020204030204" pitchFamily="34" charset="0"/>
                <a:ea typeface="Calibri" panose="020F0502020204030204" pitchFamily="34" charset="0"/>
                <a:cs typeface="Kalimati" panose="00000400000000000000" pitchFamily="2"/>
              </a:rPr>
              <a:t>मतदान भई सकेको </a:t>
            </a:r>
            <a:r>
              <a:rPr lang="ne-NP" sz="3600" dirty="0">
                <a:solidFill>
                  <a:srgbClr val="00B050"/>
                </a:solidFill>
                <a:latin typeface="Calibri" panose="020F0502020204030204" pitchFamily="34" charset="0"/>
                <a:ea typeface="Calibri" panose="020F0502020204030204" pitchFamily="34" charset="0"/>
                <a:cs typeface="Kalimati" panose="00000400000000000000" pitchFamily="2"/>
              </a:rPr>
              <a:t>प्रस्ताव</a:t>
            </a:r>
            <a:r>
              <a:rPr lang="ne-NP" sz="3600" dirty="0">
                <a:solidFill>
                  <a:srgbClr val="00B050"/>
                </a:solidFill>
                <a:effectLst/>
                <a:latin typeface="Calibri" panose="020F0502020204030204" pitchFamily="34" charset="0"/>
                <a:ea typeface="Calibri" panose="020F0502020204030204" pitchFamily="34" charset="0"/>
                <a:cs typeface="Kalimati" panose="00000400000000000000" pitchFamily="2"/>
              </a:rPr>
              <a:t>लाई पुनर्विचार गर्नका लागी यो प्रस्ताव प्रयोग गरिन्छ । यसको उद्देश्य</a:t>
            </a:r>
            <a:r>
              <a:rPr lang="en-US" sz="3600" dirty="0">
                <a:solidFill>
                  <a:srgbClr val="00B050"/>
                </a:solidFill>
                <a:effectLst/>
                <a:latin typeface="Calibri" panose="020F0502020204030204" pitchFamily="34" charset="0"/>
                <a:ea typeface="Calibri" panose="020F0502020204030204" pitchFamily="34" charset="0"/>
                <a:cs typeface="Kalimati" panose="00000400000000000000" pitchFamily="2"/>
              </a:rPr>
              <a:t>,</a:t>
            </a:r>
            <a:r>
              <a:rPr lang="ne-NP" sz="3600" dirty="0">
                <a:solidFill>
                  <a:srgbClr val="00B050"/>
                </a:solidFill>
                <a:effectLst/>
                <a:latin typeface="Calibri" panose="020F0502020204030204" pitchFamily="34" charset="0"/>
                <a:ea typeface="Calibri" panose="020F0502020204030204" pitchFamily="34" charset="0"/>
                <a:cs typeface="Kalimati" panose="00000400000000000000" pitchFamily="2"/>
              </a:rPr>
              <a:t> हतारमा गरिएको निर्णय</a:t>
            </a:r>
            <a:r>
              <a:rPr lang="en-US" sz="3600" dirty="0">
                <a:solidFill>
                  <a:srgbClr val="00B050"/>
                </a:solidFill>
                <a:effectLst/>
                <a:latin typeface="Calibri" panose="020F0502020204030204" pitchFamily="34" charset="0"/>
                <a:ea typeface="Calibri" panose="020F0502020204030204" pitchFamily="34" charset="0"/>
                <a:cs typeface="Kalimati" panose="00000400000000000000" pitchFamily="2"/>
              </a:rPr>
              <a:t>,</a:t>
            </a:r>
            <a:r>
              <a:rPr lang="ne-NP" sz="3600" dirty="0">
                <a:solidFill>
                  <a:srgbClr val="00B050"/>
                </a:solidFill>
                <a:effectLst/>
                <a:latin typeface="Calibri" panose="020F0502020204030204" pitchFamily="34" charset="0"/>
                <a:ea typeface="Calibri" panose="020F0502020204030204" pitchFamily="34" charset="0"/>
                <a:cs typeface="Kalimati" panose="00000400000000000000" pitchFamily="2"/>
              </a:rPr>
              <a:t> अपुग </a:t>
            </a:r>
            <a:r>
              <a:rPr lang="en-US" sz="3600" dirty="0">
                <a:solidFill>
                  <a:srgbClr val="00B050"/>
                </a:solidFill>
                <a:effectLst/>
                <a:latin typeface="Calibri" panose="020F0502020204030204" pitchFamily="34" charset="0"/>
                <a:ea typeface="Calibri" panose="020F0502020204030204" pitchFamily="34" charset="0"/>
                <a:cs typeface="Kalimati" panose="00000400000000000000" pitchFamily="2"/>
              </a:rPr>
              <a:t>(</a:t>
            </a:r>
            <a:r>
              <a:rPr lang="ne-NP" sz="3600" dirty="0">
                <a:solidFill>
                  <a:srgbClr val="00B050"/>
                </a:solidFill>
                <a:effectLst/>
                <a:latin typeface="Calibri" panose="020F0502020204030204" pitchFamily="34" charset="0"/>
                <a:ea typeface="Calibri" panose="020F0502020204030204" pitchFamily="34" charset="0"/>
                <a:cs typeface="Kalimati" panose="00000400000000000000" pitchFamily="2"/>
              </a:rPr>
              <a:t>अस्पष्ट</a:t>
            </a:r>
            <a:r>
              <a:rPr lang="en-US" sz="3600" dirty="0">
                <a:solidFill>
                  <a:srgbClr val="00B050"/>
                </a:solidFill>
                <a:effectLst/>
                <a:latin typeface="Calibri" panose="020F0502020204030204" pitchFamily="34" charset="0"/>
                <a:ea typeface="Calibri" panose="020F0502020204030204" pitchFamily="34" charset="0"/>
                <a:cs typeface="Kalimati" panose="00000400000000000000" pitchFamily="2"/>
              </a:rPr>
              <a:t>)</a:t>
            </a:r>
            <a:r>
              <a:rPr lang="ne-NP" sz="3600" dirty="0">
                <a:solidFill>
                  <a:srgbClr val="00B050"/>
                </a:solidFill>
                <a:effectLst/>
                <a:latin typeface="Calibri" panose="020F0502020204030204" pitchFamily="34" charset="0"/>
                <a:ea typeface="Calibri" panose="020F0502020204030204" pitchFamily="34" charset="0"/>
                <a:cs typeface="Kalimati" panose="00000400000000000000" pitchFamily="2"/>
              </a:rPr>
              <a:t> सल्लाह</a:t>
            </a:r>
            <a:r>
              <a:rPr lang="en-US" sz="3600" dirty="0">
                <a:solidFill>
                  <a:srgbClr val="00B050"/>
                </a:solidFill>
                <a:effectLst/>
                <a:latin typeface="Calibri" panose="020F0502020204030204" pitchFamily="34" charset="0"/>
                <a:ea typeface="Calibri" panose="020F0502020204030204" pitchFamily="34" charset="0"/>
                <a:cs typeface="Kalimati" panose="00000400000000000000" pitchFamily="2"/>
              </a:rPr>
              <a:t>,</a:t>
            </a:r>
            <a:r>
              <a:rPr lang="ne-NP" sz="3600" dirty="0">
                <a:solidFill>
                  <a:srgbClr val="00B050"/>
                </a:solidFill>
                <a:effectLst/>
                <a:latin typeface="Calibri" panose="020F0502020204030204" pitchFamily="34" charset="0"/>
                <a:ea typeface="Calibri" panose="020F0502020204030204" pitchFamily="34" charset="0"/>
                <a:cs typeface="Kalimati" panose="00000400000000000000" pitchFamily="2"/>
              </a:rPr>
              <a:t> गलत कदम र मतदान भन्दा पछाडीको अवस्थाहरुलाई सच्याउनको लागी हो । </a:t>
            </a:r>
            <a:endParaRPr lang="en-US" sz="13800" dirty="0">
              <a:solidFill>
                <a:srgbClr val="00B050"/>
              </a:solidFill>
            </a:endParaRPr>
          </a:p>
        </p:txBody>
      </p:sp>
      <p:sp>
        <p:nvSpPr>
          <p:cNvPr id="5" name="TextBox 4"/>
          <p:cNvSpPr txBox="1"/>
          <p:nvPr/>
        </p:nvSpPr>
        <p:spPr>
          <a:xfrm>
            <a:off x="1" y="2072043"/>
            <a:ext cx="12192000" cy="2554545"/>
          </a:xfrm>
          <a:prstGeom prst="rect">
            <a:avLst/>
          </a:prstGeom>
          <a:noFill/>
        </p:spPr>
        <p:txBody>
          <a:bodyPr wrap="square" rtlCol="0">
            <a:spAutoFit/>
          </a:bodyPr>
          <a:lstStyle/>
          <a:p>
            <a:pPr algn="ctr"/>
            <a:r>
              <a:rPr lang="en-US" sz="2000" dirty="0"/>
              <a:t> </a:t>
            </a:r>
            <a:r>
              <a:rPr lang="en-US" sz="3200" dirty="0">
                <a:solidFill>
                  <a:srgbClr val="0070C0"/>
                </a:solidFill>
              </a:rPr>
              <a:t>It is used to bring back for further consideration a motion that has already been voted on. The purpose of reconsidering a vote is to permit correction of hasty, ill-advised, or erroneous action, or to take into account added information or a changed situation that has developed since the taking of the vote.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3992005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82EF6D-C911-4666-8466-12CDCA3B95E7}"/>
              </a:ext>
            </a:extLst>
          </p:cNvPr>
          <p:cNvSpPr/>
          <p:nvPr/>
        </p:nvSpPr>
        <p:spPr>
          <a:xfrm>
            <a:off x="9104031" y="1860750"/>
            <a:ext cx="3012171" cy="707886"/>
          </a:xfrm>
          <a:prstGeom prst="rect">
            <a:avLst/>
          </a:prstGeom>
          <a:noFill/>
        </p:spPr>
        <p:txBody>
          <a:bodyPr wrap="none" lIns="91440" tIns="45720" rIns="91440" bIns="45720">
            <a:spAutoFit/>
          </a:bodyPr>
          <a:lstStyle/>
          <a:p>
            <a:pPr algn="ctr"/>
            <a:r>
              <a:rPr lang="en-US" sz="4000" dirty="0">
                <a:solidFill>
                  <a:schemeClr val="accent2">
                    <a:lumMod val="75000"/>
                  </a:schemeClr>
                </a:solidFill>
                <a:effectLst/>
                <a:latin typeface="Calibri" panose="020F0502020204030204" pitchFamily="34" charset="0"/>
                <a:ea typeface="Calibri" panose="020F0502020204030204" pitchFamily="34" charset="0"/>
                <a:cs typeface="Kalimati" panose="00000400000000000000" pitchFamily="2"/>
              </a:rPr>
              <a:t>(RONR 37:05)</a:t>
            </a:r>
            <a:endParaRPr lang="en-US" sz="4000" b="0" cap="none" spc="0" dirty="0">
              <a:ln w="0"/>
              <a:solidFill>
                <a:schemeClr val="accent2">
                  <a:lumMod val="75000"/>
                </a:schemeClr>
              </a:solidFill>
              <a:effectLst>
                <a:outerShdw blurRad="38100" dist="19050" dir="2700000" algn="tl" rotWithShape="0">
                  <a:schemeClr val="dk1">
                    <a:alpha val="40000"/>
                  </a:schemeClr>
                </a:outerShdw>
              </a:effectLst>
            </a:endParaRPr>
          </a:p>
        </p:txBody>
      </p:sp>
      <p:cxnSp>
        <p:nvCxnSpPr>
          <p:cNvPr id="4" name="Straight Connector 3">
            <a:extLst>
              <a:ext uri="{FF2B5EF4-FFF2-40B4-BE49-F238E27FC236}">
                <a16:creationId xmlns:a16="http://schemas.microsoft.com/office/drawing/2014/main" id="{64C7A7C0-543C-4DF4-91E0-89B0610D74AD}"/>
              </a:ext>
            </a:extLst>
          </p:cNvPr>
          <p:cNvCxnSpPr/>
          <p:nvPr/>
        </p:nvCxnSpPr>
        <p:spPr>
          <a:xfrm>
            <a:off x="-29095" y="2568636"/>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C350664-BFF0-42D2-B61F-30240BFE414D}"/>
              </a:ext>
            </a:extLst>
          </p:cNvPr>
          <p:cNvSpPr txBox="1"/>
          <p:nvPr/>
        </p:nvSpPr>
        <p:spPr>
          <a:xfrm>
            <a:off x="0" y="4482968"/>
            <a:ext cx="12192000" cy="1323439"/>
          </a:xfrm>
          <a:prstGeom prst="rect">
            <a:avLst/>
          </a:prstGeom>
          <a:noFill/>
        </p:spPr>
        <p:txBody>
          <a:bodyPr wrap="square" rtlCol="0">
            <a:spAutoFit/>
          </a:bodyPr>
          <a:lstStyle/>
          <a:p>
            <a:pPr algn="ctr"/>
            <a:r>
              <a:rPr lang="ne-NP" sz="4000" dirty="0">
                <a:solidFill>
                  <a:srgbClr val="00B050"/>
                </a:solidFill>
                <a:effectLst/>
                <a:latin typeface="Calibri" panose="020F0502020204030204" pitchFamily="34" charset="0"/>
                <a:ea typeface="Calibri" panose="020F0502020204030204" pitchFamily="34" charset="0"/>
                <a:cs typeface="Kalimati" panose="00000400000000000000" pitchFamily="2"/>
              </a:rPr>
              <a:t>पहिला </a:t>
            </a:r>
            <a:r>
              <a:rPr lang="ne-NP" sz="4000" dirty="0">
                <a:solidFill>
                  <a:srgbClr val="00B050"/>
                </a:solidFill>
                <a:latin typeface="Calibri" panose="020F0502020204030204" pitchFamily="34" charset="0"/>
                <a:ea typeface="Calibri" panose="020F0502020204030204" pitchFamily="34" charset="0"/>
                <a:cs typeface="Kalimati" panose="00000400000000000000" pitchFamily="2"/>
              </a:rPr>
              <a:t>पुनर्विचार</a:t>
            </a:r>
            <a:r>
              <a:rPr lang="ne-NP" sz="4000" dirty="0">
                <a:solidFill>
                  <a:srgbClr val="00B050"/>
                </a:solidFill>
                <a:effectLst/>
                <a:latin typeface="Calibri" panose="020F0502020204030204" pitchFamily="34" charset="0"/>
                <a:ea typeface="Calibri" panose="020F0502020204030204" pitchFamily="34" charset="0"/>
                <a:cs typeface="Kalimati" panose="00000400000000000000" pitchFamily="2"/>
              </a:rPr>
              <a:t>को </a:t>
            </a:r>
            <a:r>
              <a:rPr lang="ne-NP" sz="4000" dirty="0">
                <a:solidFill>
                  <a:srgbClr val="00B050"/>
                </a:solidFill>
                <a:latin typeface="Calibri" panose="020F0502020204030204" pitchFamily="34" charset="0"/>
                <a:ea typeface="Calibri" panose="020F0502020204030204" pitchFamily="34" charset="0"/>
                <a:cs typeface="Kalimati" panose="00000400000000000000" pitchFamily="2"/>
              </a:rPr>
              <a:t>प्रस्ताव</a:t>
            </a:r>
            <a:r>
              <a:rPr lang="en-US" sz="4000" dirty="0">
                <a:solidFill>
                  <a:srgbClr val="00B050"/>
                </a:solidFill>
                <a:effectLst/>
                <a:latin typeface="Calibri" panose="020F0502020204030204" pitchFamily="34" charset="0"/>
                <a:ea typeface="Calibri" panose="020F0502020204030204" pitchFamily="34" charset="0"/>
                <a:cs typeface="Kalimati" panose="00000400000000000000" pitchFamily="2"/>
              </a:rPr>
              <a:t> </a:t>
            </a:r>
            <a:r>
              <a:rPr lang="ne-NP" sz="4000" dirty="0">
                <a:solidFill>
                  <a:srgbClr val="00B050"/>
                </a:solidFill>
                <a:effectLst/>
                <a:latin typeface="Calibri" panose="020F0502020204030204" pitchFamily="34" charset="0"/>
                <a:ea typeface="Calibri" panose="020F0502020204030204" pitchFamily="34" charset="0"/>
                <a:cs typeface="Kalimati" panose="00000400000000000000" pitchFamily="2"/>
              </a:rPr>
              <a:t>र त्यसमा समर्थन आएपछि अध्यक्षले सम्बोधन गरिसके पछि ।</a:t>
            </a:r>
            <a:endParaRPr lang="en-US" sz="16600" dirty="0">
              <a:solidFill>
                <a:srgbClr val="00B050"/>
              </a:solidFill>
            </a:endParaRPr>
          </a:p>
        </p:txBody>
      </p:sp>
      <p:sp>
        <p:nvSpPr>
          <p:cNvPr id="7" name="TextBox 6"/>
          <p:cNvSpPr txBox="1"/>
          <p:nvPr/>
        </p:nvSpPr>
        <p:spPr>
          <a:xfrm>
            <a:off x="58189" y="2826327"/>
            <a:ext cx="12058013" cy="1477328"/>
          </a:xfrm>
          <a:prstGeom prst="rect">
            <a:avLst/>
          </a:prstGeom>
          <a:noFill/>
        </p:spPr>
        <p:txBody>
          <a:bodyPr wrap="square" rtlCol="0">
            <a:spAutoFit/>
          </a:bodyPr>
          <a:lstStyle/>
          <a:p>
            <a:pPr algn="ctr"/>
            <a:r>
              <a:rPr lang="en-US" sz="3600" dirty="0">
                <a:solidFill>
                  <a:srgbClr val="0070C0"/>
                </a:solidFill>
              </a:rPr>
              <a:t>First, the mere making of a motion to Reconsider, when</a:t>
            </a:r>
          </a:p>
          <a:p>
            <a:pPr algn="ctr"/>
            <a:r>
              <a:rPr lang="en-US" sz="3600" dirty="0">
                <a:solidFill>
                  <a:srgbClr val="0070C0"/>
                </a:solidFill>
              </a:rPr>
              <a:t>seconded by another member and acknowledged by the chair.</a:t>
            </a:r>
          </a:p>
          <a:p>
            <a:endParaRPr lang="en-US" dirty="0"/>
          </a:p>
        </p:txBody>
      </p:sp>
      <p:sp>
        <p:nvSpPr>
          <p:cNvPr id="8" name="TextBox 7">
            <a:extLst>
              <a:ext uri="{FF2B5EF4-FFF2-40B4-BE49-F238E27FC236}">
                <a16:creationId xmlns:a16="http://schemas.microsoft.com/office/drawing/2014/main" id="{67B950C9-B1BD-4B92-A325-AA7C86D47A8E}"/>
              </a:ext>
            </a:extLst>
          </p:cNvPr>
          <p:cNvSpPr txBox="1"/>
          <p:nvPr/>
        </p:nvSpPr>
        <p:spPr>
          <a:xfrm>
            <a:off x="-483473" y="1199030"/>
            <a:ext cx="12308378" cy="1323439"/>
          </a:xfrm>
          <a:prstGeom prst="rect">
            <a:avLst/>
          </a:prstGeom>
          <a:noFill/>
        </p:spPr>
        <p:txBody>
          <a:bodyPr wrap="square" rtlCol="0">
            <a:spAutoFit/>
          </a:bodyPr>
          <a:lstStyle/>
          <a:p>
            <a:pPr algn="ctr"/>
            <a:r>
              <a:rPr lang="en-US" sz="4000" dirty="0">
                <a:solidFill>
                  <a:srgbClr val="0070C0"/>
                </a:solidFill>
                <a:effectLst/>
                <a:latin typeface="Calibri" panose="020F0502020204030204" pitchFamily="34" charset="0"/>
                <a:ea typeface="Calibri" panose="020F0502020204030204" pitchFamily="34" charset="0"/>
                <a:cs typeface="Kalimati" panose="00000400000000000000" pitchFamily="2"/>
              </a:rPr>
              <a:t>Steps for Process of Consideration</a:t>
            </a:r>
          </a:p>
          <a:p>
            <a:pPr algn="ctr"/>
            <a:r>
              <a:rPr lang="ne-NP" sz="4000" dirty="0">
                <a:solidFill>
                  <a:srgbClr val="00B050"/>
                </a:solidFill>
                <a:effectLst/>
                <a:latin typeface="Calibri" panose="020F0502020204030204" pitchFamily="34" charset="0"/>
                <a:ea typeface="Calibri" panose="020F0502020204030204" pitchFamily="34" charset="0"/>
                <a:cs typeface="Kalimati" panose="00000400000000000000" pitchFamily="2"/>
              </a:rPr>
              <a:t>पुनर्विचार</a:t>
            </a:r>
            <a:r>
              <a:rPr lang="en-US" sz="4000" dirty="0">
                <a:solidFill>
                  <a:srgbClr val="00B050"/>
                </a:solidFill>
                <a:effectLst/>
                <a:latin typeface="Calibri" panose="020F0502020204030204" pitchFamily="34" charset="0"/>
                <a:ea typeface="Calibri" panose="020F0502020204030204" pitchFamily="34" charset="0"/>
                <a:cs typeface="Kalimati" panose="00000400000000000000" pitchFamily="2"/>
              </a:rPr>
              <a:t> </a:t>
            </a:r>
            <a:r>
              <a:rPr lang="ne-NP" sz="4000" dirty="0">
                <a:solidFill>
                  <a:srgbClr val="00B050"/>
                </a:solidFill>
                <a:effectLst/>
                <a:latin typeface="Calibri" panose="020F0502020204030204" pitchFamily="34" charset="0"/>
                <a:ea typeface="Calibri" panose="020F0502020204030204" pitchFamily="34" charset="0"/>
                <a:cs typeface="Kalimati" panose="00000400000000000000" pitchFamily="2"/>
              </a:rPr>
              <a:t>को प्रकृयाका </a:t>
            </a:r>
            <a:r>
              <a:rPr lang="hi-IN" sz="4000" b="0" i="0" dirty="0">
                <a:solidFill>
                  <a:srgbClr val="00B050"/>
                </a:solidFill>
                <a:effectLst/>
                <a:latin typeface="Segoe UI Historic" panose="020B0502040204020203" pitchFamily="34" charset="0"/>
              </a:rPr>
              <a:t>चरणहरु</a:t>
            </a:r>
            <a:r>
              <a:rPr lang="ne-NP" sz="4000" dirty="0">
                <a:solidFill>
                  <a:srgbClr val="00B050"/>
                </a:solidFill>
                <a:effectLst/>
                <a:latin typeface="Calibri" panose="020F0502020204030204" pitchFamily="34" charset="0"/>
                <a:ea typeface="Calibri" panose="020F0502020204030204" pitchFamily="34" charset="0"/>
                <a:cs typeface="Kalimati" panose="00000400000000000000" pitchFamily="2"/>
              </a:rPr>
              <a:t> </a:t>
            </a:r>
            <a:endParaRPr lang="en-US" sz="4000" dirty="0">
              <a:solidFill>
                <a:srgbClr val="00B050"/>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3743185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82EF6D-C911-4666-8466-12CDCA3B95E7}"/>
              </a:ext>
            </a:extLst>
          </p:cNvPr>
          <p:cNvSpPr/>
          <p:nvPr/>
        </p:nvSpPr>
        <p:spPr>
          <a:xfrm>
            <a:off x="9900741" y="1954795"/>
            <a:ext cx="2168862" cy="523220"/>
          </a:xfrm>
          <a:prstGeom prst="rect">
            <a:avLst/>
          </a:prstGeom>
          <a:noFill/>
        </p:spPr>
        <p:txBody>
          <a:bodyPr wrap="none" lIns="91440" tIns="45720" rIns="91440" bIns="45720">
            <a:spAutoFit/>
          </a:bodyPr>
          <a:lstStyle/>
          <a:p>
            <a:pPr algn="ctr"/>
            <a:r>
              <a:rPr lang="en-US" sz="2800" dirty="0">
                <a:solidFill>
                  <a:schemeClr val="accent2">
                    <a:lumMod val="75000"/>
                  </a:schemeClr>
                </a:solidFill>
                <a:effectLst/>
                <a:latin typeface="Calibri" panose="020F0502020204030204" pitchFamily="34" charset="0"/>
                <a:ea typeface="Calibri" panose="020F0502020204030204" pitchFamily="34" charset="0"/>
                <a:cs typeface="Kalimati" panose="00000400000000000000" pitchFamily="2"/>
              </a:rPr>
              <a:t>(RONR 37:06)</a:t>
            </a:r>
            <a:endParaRPr lang="en-US" sz="2800" b="0" cap="none" spc="0" dirty="0">
              <a:ln w="0"/>
              <a:solidFill>
                <a:schemeClr val="accent2">
                  <a:lumMod val="75000"/>
                </a:schemeClr>
              </a:solidFill>
              <a:effectLst>
                <a:outerShdw blurRad="38100" dist="19050" dir="2700000" algn="tl" rotWithShape="0">
                  <a:schemeClr val="dk1">
                    <a:alpha val="40000"/>
                  </a:schemeClr>
                </a:outerShdw>
              </a:effectLst>
            </a:endParaRPr>
          </a:p>
        </p:txBody>
      </p:sp>
      <p:cxnSp>
        <p:nvCxnSpPr>
          <p:cNvPr id="4" name="Straight Connector 3">
            <a:extLst>
              <a:ext uri="{FF2B5EF4-FFF2-40B4-BE49-F238E27FC236}">
                <a16:creationId xmlns:a16="http://schemas.microsoft.com/office/drawing/2014/main" id="{64C7A7C0-543C-4DF4-91E0-89B0610D74AD}"/>
              </a:ext>
            </a:extLst>
          </p:cNvPr>
          <p:cNvCxnSpPr/>
          <p:nvPr/>
        </p:nvCxnSpPr>
        <p:spPr>
          <a:xfrm>
            <a:off x="58189" y="2570017"/>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C350664-BFF0-42D2-B61F-30240BFE414D}"/>
              </a:ext>
            </a:extLst>
          </p:cNvPr>
          <p:cNvSpPr txBox="1"/>
          <p:nvPr/>
        </p:nvSpPr>
        <p:spPr>
          <a:xfrm>
            <a:off x="58189" y="5010926"/>
            <a:ext cx="12192000" cy="1200329"/>
          </a:xfrm>
          <a:prstGeom prst="rect">
            <a:avLst/>
          </a:prstGeom>
          <a:noFill/>
        </p:spPr>
        <p:txBody>
          <a:bodyPr wrap="square" rtlCol="0">
            <a:spAutoFit/>
          </a:bodyPr>
          <a:lstStyle/>
          <a:p>
            <a:pPr algn="ctr"/>
            <a:r>
              <a:rPr lang="ne-NP" sz="2400" dirty="0">
                <a:solidFill>
                  <a:srgbClr val="00B050"/>
                </a:solidFill>
                <a:effectLst/>
                <a:latin typeface="Calibri" panose="020F0502020204030204" pitchFamily="34" charset="0"/>
                <a:ea typeface="Calibri" panose="020F0502020204030204" pitchFamily="34" charset="0"/>
                <a:cs typeface="Kalimati" panose="00000400000000000000" pitchFamily="2"/>
              </a:rPr>
              <a:t>पुनर्विचारको </a:t>
            </a:r>
            <a:r>
              <a:rPr lang="ne-NP" sz="2400" dirty="0">
                <a:solidFill>
                  <a:srgbClr val="00B050"/>
                </a:solidFill>
                <a:latin typeface="Calibri" panose="020F0502020204030204" pitchFamily="34" charset="0"/>
                <a:ea typeface="Calibri" panose="020F0502020204030204" pitchFamily="34" charset="0"/>
                <a:cs typeface="Kalimati" panose="00000400000000000000" pitchFamily="2"/>
              </a:rPr>
              <a:t>प्रस्ताव</a:t>
            </a:r>
            <a:r>
              <a:rPr lang="en-US" sz="2400" dirty="0">
                <a:solidFill>
                  <a:srgbClr val="00B050"/>
                </a:solidFill>
                <a:effectLst/>
                <a:latin typeface="Calibri" panose="020F0502020204030204" pitchFamily="34" charset="0"/>
                <a:ea typeface="Calibri" panose="020F0502020204030204" pitchFamily="34" charset="0"/>
                <a:cs typeface="Kalimati" panose="00000400000000000000" pitchFamily="2"/>
              </a:rPr>
              <a:t>, </a:t>
            </a:r>
            <a:r>
              <a:rPr lang="ne-NP" sz="2400" dirty="0">
                <a:solidFill>
                  <a:srgbClr val="00B050"/>
                </a:solidFill>
                <a:effectLst/>
                <a:latin typeface="Calibri" panose="020F0502020204030204" pitchFamily="34" charset="0"/>
                <a:ea typeface="Calibri" panose="020F0502020204030204" pitchFamily="34" charset="0"/>
                <a:cs typeface="Kalimati" panose="00000400000000000000" pitchFamily="2"/>
              </a:rPr>
              <a:t>संसदिय </a:t>
            </a:r>
            <a:r>
              <a:rPr lang="ne-NP" sz="2400" dirty="0">
                <a:solidFill>
                  <a:srgbClr val="00B050"/>
                </a:solidFill>
                <a:latin typeface="Calibri" panose="020F0502020204030204" pitchFamily="34" charset="0"/>
                <a:ea typeface="Calibri" panose="020F0502020204030204" pitchFamily="34" charset="0"/>
                <a:cs typeface="Kalimati" panose="00000400000000000000" pitchFamily="2"/>
              </a:rPr>
              <a:t>वैठक </a:t>
            </a:r>
            <a:r>
              <a:rPr lang="ne-NP" sz="2400" dirty="0">
                <a:solidFill>
                  <a:srgbClr val="00B050"/>
                </a:solidFill>
                <a:effectLst/>
                <a:latin typeface="Calibri" panose="020F0502020204030204" pitchFamily="34" charset="0"/>
                <a:ea typeface="Calibri" panose="020F0502020204030204" pitchFamily="34" charset="0"/>
                <a:cs typeface="Kalimati" panose="00000400000000000000" pitchFamily="2"/>
              </a:rPr>
              <a:t>प्रणालीको अनुसार तत्कालिन अवस्थालाई मध्यनजर गर्दै अध्यक्षबाट तत्काल संवोधन हुन पनि सक्छ वा केही समय पश्चात पुनर्विचार गर्ने भनेर निर्णय गर्न पनि सक्छ तर पुनर्विचार हुँदा प्रस्तावको फाइदाको लागी वहस हुन्छ । </a:t>
            </a:r>
            <a:endParaRPr lang="en-US" sz="41300" dirty="0">
              <a:solidFill>
                <a:srgbClr val="00B050"/>
              </a:solidFill>
            </a:endParaRPr>
          </a:p>
        </p:txBody>
      </p:sp>
      <p:sp>
        <p:nvSpPr>
          <p:cNvPr id="6" name="TextBox 5"/>
          <p:cNvSpPr txBox="1"/>
          <p:nvPr/>
        </p:nvSpPr>
        <p:spPr>
          <a:xfrm>
            <a:off x="155864" y="2815936"/>
            <a:ext cx="11913739" cy="1754326"/>
          </a:xfrm>
          <a:prstGeom prst="rect">
            <a:avLst/>
          </a:prstGeom>
          <a:noFill/>
        </p:spPr>
        <p:txBody>
          <a:bodyPr wrap="square" rtlCol="0">
            <a:spAutoFit/>
          </a:bodyPr>
          <a:lstStyle/>
          <a:p>
            <a:pPr algn="ctr"/>
            <a:r>
              <a:rPr lang="en-US" sz="3600" dirty="0">
                <a:solidFill>
                  <a:srgbClr val="0070C0"/>
                </a:solidFill>
              </a:rPr>
              <a:t>Second, the motion to Reconsider is considered by the</a:t>
            </a:r>
          </a:p>
          <a:p>
            <a:pPr algn="ctr"/>
            <a:r>
              <a:rPr lang="en-US" sz="3600" dirty="0">
                <a:solidFill>
                  <a:srgbClr val="0070C0"/>
                </a:solidFill>
              </a:rPr>
              <a:t>assembly—either immediately after it is made or at some later</a:t>
            </a:r>
          </a:p>
          <a:p>
            <a:pPr algn="ctr"/>
            <a:r>
              <a:rPr lang="en-US" sz="3600" dirty="0">
                <a:solidFill>
                  <a:srgbClr val="0070C0"/>
                </a:solidFill>
              </a:rPr>
              <a:t>time, depending on the parliamentary situation</a:t>
            </a:r>
          </a:p>
        </p:txBody>
      </p:sp>
      <p:sp>
        <p:nvSpPr>
          <p:cNvPr id="7" name="TextBox 6">
            <a:extLst>
              <a:ext uri="{FF2B5EF4-FFF2-40B4-BE49-F238E27FC236}">
                <a16:creationId xmlns:a16="http://schemas.microsoft.com/office/drawing/2014/main" id="{08D4E3CA-76B9-48A0-A3BB-FE57FF74C63A}"/>
              </a:ext>
            </a:extLst>
          </p:cNvPr>
          <p:cNvSpPr txBox="1"/>
          <p:nvPr/>
        </p:nvSpPr>
        <p:spPr>
          <a:xfrm>
            <a:off x="-448535" y="1246578"/>
            <a:ext cx="12308378" cy="1323439"/>
          </a:xfrm>
          <a:prstGeom prst="rect">
            <a:avLst/>
          </a:prstGeom>
          <a:noFill/>
        </p:spPr>
        <p:txBody>
          <a:bodyPr wrap="square" rtlCol="0">
            <a:spAutoFit/>
          </a:bodyPr>
          <a:lstStyle/>
          <a:p>
            <a:pPr algn="ctr"/>
            <a:r>
              <a:rPr lang="en-US" sz="4000" dirty="0">
                <a:solidFill>
                  <a:srgbClr val="0070C0"/>
                </a:solidFill>
                <a:effectLst/>
                <a:latin typeface="Calibri" panose="020F0502020204030204" pitchFamily="34" charset="0"/>
                <a:ea typeface="Calibri" panose="020F0502020204030204" pitchFamily="34" charset="0"/>
                <a:cs typeface="Kalimati" panose="00000400000000000000" pitchFamily="2"/>
              </a:rPr>
              <a:t>Steps for Process of Consideration</a:t>
            </a:r>
          </a:p>
          <a:p>
            <a:pPr algn="ctr"/>
            <a:r>
              <a:rPr lang="ne-NP" sz="4000" dirty="0">
                <a:solidFill>
                  <a:srgbClr val="00B050"/>
                </a:solidFill>
                <a:effectLst/>
                <a:latin typeface="Calibri" panose="020F0502020204030204" pitchFamily="34" charset="0"/>
                <a:ea typeface="Calibri" panose="020F0502020204030204" pitchFamily="34" charset="0"/>
                <a:cs typeface="Kalimati" panose="00000400000000000000" pitchFamily="2"/>
              </a:rPr>
              <a:t>पुनर्विचार</a:t>
            </a:r>
            <a:r>
              <a:rPr lang="en-US" sz="4000" dirty="0">
                <a:solidFill>
                  <a:srgbClr val="00B050"/>
                </a:solidFill>
                <a:effectLst/>
                <a:latin typeface="Calibri" panose="020F0502020204030204" pitchFamily="34" charset="0"/>
                <a:ea typeface="Calibri" panose="020F0502020204030204" pitchFamily="34" charset="0"/>
                <a:cs typeface="Kalimati" panose="00000400000000000000" pitchFamily="2"/>
              </a:rPr>
              <a:t> </a:t>
            </a:r>
            <a:r>
              <a:rPr lang="ne-NP" sz="4000" dirty="0">
                <a:solidFill>
                  <a:srgbClr val="00B050"/>
                </a:solidFill>
                <a:effectLst/>
                <a:latin typeface="Calibri" panose="020F0502020204030204" pitchFamily="34" charset="0"/>
                <a:ea typeface="Calibri" panose="020F0502020204030204" pitchFamily="34" charset="0"/>
                <a:cs typeface="Kalimati" panose="00000400000000000000" pitchFamily="2"/>
              </a:rPr>
              <a:t>को प्रकृयाका </a:t>
            </a:r>
            <a:r>
              <a:rPr lang="hi-IN" sz="4000" b="0" i="0" dirty="0">
                <a:solidFill>
                  <a:srgbClr val="00B050"/>
                </a:solidFill>
                <a:effectLst/>
                <a:latin typeface="Segoe UI Historic" panose="020B0502040204020203" pitchFamily="34" charset="0"/>
              </a:rPr>
              <a:t>चरणहरु</a:t>
            </a:r>
            <a:r>
              <a:rPr lang="ne-NP" sz="4000" dirty="0">
                <a:solidFill>
                  <a:srgbClr val="00B050"/>
                </a:solidFill>
                <a:effectLst/>
                <a:latin typeface="Calibri" panose="020F0502020204030204" pitchFamily="34" charset="0"/>
                <a:ea typeface="Calibri" panose="020F0502020204030204" pitchFamily="34" charset="0"/>
                <a:cs typeface="Kalimati" panose="00000400000000000000" pitchFamily="2"/>
              </a:rPr>
              <a:t> </a:t>
            </a:r>
            <a:endParaRPr lang="en-US" sz="4000" dirty="0">
              <a:solidFill>
                <a:srgbClr val="00B050"/>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3135486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82EF6D-C911-4666-8466-12CDCA3B95E7}"/>
              </a:ext>
            </a:extLst>
          </p:cNvPr>
          <p:cNvSpPr/>
          <p:nvPr/>
        </p:nvSpPr>
        <p:spPr>
          <a:xfrm>
            <a:off x="10023137" y="1415405"/>
            <a:ext cx="2168863" cy="523220"/>
          </a:xfrm>
          <a:prstGeom prst="rect">
            <a:avLst/>
          </a:prstGeom>
          <a:noFill/>
        </p:spPr>
        <p:txBody>
          <a:bodyPr wrap="none" lIns="91440" tIns="45720" rIns="91440" bIns="45720">
            <a:spAutoFit/>
          </a:bodyPr>
          <a:lstStyle/>
          <a:p>
            <a:pPr algn="ctr"/>
            <a:r>
              <a:rPr lang="en-US" sz="2800" dirty="0">
                <a:solidFill>
                  <a:schemeClr val="accent2">
                    <a:lumMod val="75000"/>
                  </a:schemeClr>
                </a:solidFill>
                <a:effectLst/>
                <a:latin typeface="Calibri" panose="020F0502020204030204" pitchFamily="34" charset="0"/>
                <a:ea typeface="Calibri" panose="020F0502020204030204" pitchFamily="34" charset="0"/>
                <a:cs typeface="Kalimati" panose="00000400000000000000" pitchFamily="2"/>
              </a:rPr>
              <a:t>(RONR 37:07)</a:t>
            </a:r>
            <a:endParaRPr lang="en-US" sz="2800" b="0" cap="none" spc="0" dirty="0">
              <a:ln w="0"/>
              <a:solidFill>
                <a:schemeClr val="accent2">
                  <a:lumMod val="75000"/>
                </a:schemeClr>
              </a:solidFill>
              <a:effectLst>
                <a:outerShdw blurRad="38100" dist="19050" dir="2700000" algn="tl" rotWithShape="0">
                  <a:schemeClr val="dk1">
                    <a:alpha val="40000"/>
                  </a:schemeClr>
                </a:outerShdw>
              </a:effectLst>
            </a:endParaRPr>
          </a:p>
        </p:txBody>
      </p:sp>
      <p:cxnSp>
        <p:nvCxnSpPr>
          <p:cNvPr id="4" name="Straight Connector 3">
            <a:extLst>
              <a:ext uri="{FF2B5EF4-FFF2-40B4-BE49-F238E27FC236}">
                <a16:creationId xmlns:a16="http://schemas.microsoft.com/office/drawing/2014/main" id="{64C7A7C0-543C-4DF4-91E0-89B0610D74AD}"/>
              </a:ext>
            </a:extLst>
          </p:cNvPr>
          <p:cNvCxnSpPr/>
          <p:nvPr/>
        </p:nvCxnSpPr>
        <p:spPr>
          <a:xfrm>
            <a:off x="0" y="1960760"/>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C350664-BFF0-42D2-B61F-30240BFE414D}"/>
              </a:ext>
            </a:extLst>
          </p:cNvPr>
          <p:cNvSpPr txBox="1"/>
          <p:nvPr/>
        </p:nvSpPr>
        <p:spPr>
          <a:xfrm>
            <a:off x="16628" y="4605244"/>
            <a:ext cx="12192000" cy="1815882"/>
          </a:xfrm>
          <a:prstGeom prst="rect">
            <a:avLst/>
          </a:prstGeom>
          <a:noFill/>
        </p:spPr>
        <p:txBody>
          <a:bodyPr wrap="square" rtlCol="0">
            <a:spAutoFit/>
          </a:bodyPr>
          <a:lstStyle/>
          <a:p>
            <a:pPr algn="ctr"/>
            <a:r>
              <a:rPr lang="ne-NP" sz="2800" dirty="0">
                <a:solidFill>
                  <a:srgbClr val="00B050"/>
                </a:solidFill>
                <a:effectLst/>
                <a:latin typeface="Calibri" panose="020F0502020204030204" pitchFamily="34" charset="0"/>
                <a:ea typeface="Calibri" panose="020F0502020204030204" pitchFamily="34" charset="0"/>
                <a:cs typeface="Kalimati" panose="00000400000000000000" pitchFamily="2"/>
              </a:rPr>
              <a:t>यदि पुनर्विचार गर्ने प्रस्ताव</a:t>
            </a:r>
            <a:r>
              <a:rPr lang="en-US" sz="2800" dirty="0">
                <a:solidFill>
                  <a:srgbClr val="00B050"/>
                </a:solidFill>
                <a:effectLst/>
                <a:latin typeface="Calibri" panose="020F0502020204030204" pitchFamily="34" charset="0"/>
                <a:ea typeface="Calibri" panose="020F0502020204030204" pitchFamily="34" charset="0"/>
                <a:cs typeface="Kalimati" panose="00000400000000000000" pitchFamily="2"/>
              </a:rPr>
              <a:t> </a:t>
            </a:r>
            <a:r>
              <a:rPr lang="ne-NP" sz="2800" dirty="0">
                <a:solidFill>
                  <a:srgbClr val="00B050"/>
                </a:solidFill>
                <a:effectLst/>
                <a:latin typeface="Calibri" panose="020F0502020204030204" pitchFamily="34" charset="0"/>
                <a:ea typeface="Calibri" panose="020F0502020204030204" pitchFamily="34" charset="0"/>
                <a:cs typeface="Kalimati" panose="00000400000000000000" pitchFamily="2"/>
              </a:rPr>
              <a:t>आएमा र </a:t>
            </a:r>
            <a:r>
              <a:rPr lang="ne-NP" sz="2800" dirty="0">
                <a:solidFill>
                  <a:srgbClr val="00B050"/>
                </a:solidFill>
                <a:latin typeface="Calibri" panose="020F0502020204030204" pitchFamily="34" charset="0"/>
                <a:ea typeface="Calibri" panose="020F0502020204030204" pitchFamily="34" charset="0"/>
                <a:cs typeface="Kalimati" panose="00000400000000000000" pitchFamily="2"/>
              </a:rPr>
              <a:t>समर्थन</a:t>
            </a:r>
            <a:r>
              <a:rPr lang="en-US" sz="2800" dirty="0">
                <a:solidFill>
                  <a:srgbClr val="00B050"/>
                </a:solidFill>
                <a:effectLst/>
                <a:latin typeface="Calibri" panose="020F0502020204030204" pitchFamily="34" charset="0"/>
                <a:ea typeface="Calibri" panose="020F0502020204030204" pitchFamily="34" charset="0"/>
                <a:cs typeface="Kalimati" panose="00000400000000000000" pitchFamily="2"/>
              </a:rPr>
              <a:t> </a:t>
            </a:r>
            <a:r>
              <a:rPr lang="ne-NP" sz="2800" dirty="0">
                <a:solidFill>
                  <a:srgbClr val="00B050"/>
                </a:solidFill>
                <a:effectLst/>
                <a:latin typeface="Calibri" panose="020F0502020204030204" pitchFamily="34" charset="0"/>
                <a:ea typeface="Calibri" panose="020F0502020204030204" pitchFamily="34" charset="0"/>
                <a:cs typeface="Kalimati" panose="00000400000000000000" pitchFamily="2"/>
              </a:rPr>
              <a:t>पनि भएमा र अध्यक्षको सम्बोधन पछाडी</a:t>
            </a:r>
            <a:r>
              <a:rPr lang="en-US" sz="2800" dirty="0">
                <a:solidFill>
                  <a:srgbClr val="00B050"/>
                </a:solidFill>
                <a:effectLst/>
                <a:latin typeface="Calibri" panose="020F0502020204030204" pitchFamily="34" charset="0"/>
                <a:ea typeface="Calibri" panose="020F0502020204030204" pitchFamily="34" charset="0"/>
                <a:cs typeface="Kalimati" panose="00000400000000000000" pitchFamily="2"/>
              </a:rPr>
              <a:t>,</a:t>
            </a:r>
            <a:r>
              <a:rPr lang="ne-NP" sz="2800" dirty="0">
                <a:solidFill>
                  <a:srgbClr val="00B050"/>
                </a:solidFill>
                <a:effectLst/>
                <a:latin typeface="Calibri" panose="020F0502020204030204" pitchFamily="34" charset="0"/>
                <a:ea typeface="Calibri" panose="020F0502020204030204" pitchFamily="34" charset="0"/>
                <a:cs typeface="Kalimati" panose="00000400000000000000" pitchFamily="2"/>
              </a:rPr>
              <a:t> पहिला गरिएको मत सबै खारेज हुन्छ र नँया मतदान हुन्छ । पुनर्विचार</a:t>
            </a:r>
            <a:r>
              <a:rPr lang="en-US" sz="2800" dirty="0">
                <a:solidFill>
                  <a:srgbClr val="00B050"/>
                </a:solidFill>
                <a:effectLst/>
                <a:latin typeface="Calibri" panose="020F0502020204030204" pitchFamily="34" charset="0"/>
                <a:ea typeface="Calibri" panose="020F0502020204030204" pitchFamily="34" charset="0"/>
                <a:cs typeface="Kalimati" panose="00000400000000000000" pitchFamily="2"/>
              </a:rPr>
              <a:t> </a:t>
            </a:r>
            <a:r>
              <a:rPr lang="ne-NP" sz="2800" dirty="0">
                <a:solidFill>
                  <a:srgbClr val="00B050"/>
                </a:solidFill>
                <a:effectLst/>
                <a:latin typeface="Calibri" panose="020F0502020204030204" pitchFamily="34" charset="0"/>
                <a:ea typeface="Calibri" panose="020F0502020204030204" pitchFamily="34" charset="0"/>
                <a:cs typeface="Kalimati" panose="00000400000000000000" pitchFamily="2"/>
              </a:rPr>
              <a:t>गर्ने </a:t>
            </a:r>
            <a:r>
              <a:rPr lang="ne-NP" sz="2800" dirty="0">
                <a:solidFill>
                  <a:srgbClr val="00B050"/>
                </a:solidFill>
                <a:latin typeface="Calibri" panose="020F0502020204030204" pitchFamily="34" charset="0"/>
                <a:ea typeface="Calibri" panose="020F0502020204030204" pitchFamily="34" charset="0"/>
                <a:cs typeface="Kalimati" panose="00000400000000000000" pitchFamily="2"/>
              </a:rPr>
              <a:t>वा</a:t>
            </a:r>
            <a:r>
              <a:rPr lang="ne-NP" sz="2800" dirty="0">
                <a:solidFill>
                  <a:srgbClr val="00B050"/>
                </a:solidFill>
                <a:effectLst/>
                <a:latin typeface="Calibri" panose="020F0502020204030204" pitchFamily="34" charset="0"/>
                <a:ea typeface="Calibri" panose="020F0502020204030204" pitchFamily="34" charset="0"/>
                <a:cs typeface="Kalimati" panose="00000400000000000000" pitchFamily="2"/>
              </a:rPr>
              <a:t> नगर्ने भनेर र गर्नेको मत नआएमा यो प्रस्ताव</a:t>
            </a:r>
            <a:r>
              <a:rPr lang="en-US" sz="2800" dirty="0">
                <a:solidFill>
                  <a:srgbClr val="00B050"/>
                </a:solidFill>
                <a:effectLst/>
                <a:latin typeface="Calibri" panose="020F0502020204030204" pitchFamily="34" charset="0"/>
                <a:ea typeface="Calibri" panose="020F0502020204030204" pitchFamily="34" charset="0"/>
                <a:cs typeface="Kalimati" panose="00000400000000000000" pitchFamily="2"/>
              </a:rPr>
              <a:t> </a:t>
            </a:r>
            <a:r>
              <a:rPr lang="ne-NP" sz="2800" dirty="0">
                <a:solidFill>
                  <a:srgbClr val="00B050"/>
                </a:solidFill>
                <a:effectLst/>
                <a:latin typeface="Calibri" panose="020F0502020204030204" pitchFamily="34" charset="0"/>
                <a:ea typeface="Calibri" panose="020F0502020204030204" pitchFamily="34" charset="0"/>
                <a:cs typeface="Kalimati" panose="00000400000000000000" pitchFamily="2"/>
              </a:rPr>
              <a:t>खारेज हुन्छ र त्यो बखतमा पुनर्विचारको प्रस्ताव</a:t>
            </a:r>
            <a:r>
              <a:rPr lang="en-US" sz="2800" dirty="0">
                <a:solidFill>
                  <a:srgbClr val="00B050"/>
                </a:solidFill>
                <a:effectLst/>
                <a:latin typeface="Calibri" panose="020F0502020204030204" pitchFamily="34" charset="0"/>
                <a:ea typeface="Calibri" panose="020F0502020204030204" pitchFamily="34" charset="0"/>
                <a:cs typeface="Kalimati" panose="00000400000000000000" pitchFamily="2"/>
              </a:rPr>
              <a:t> </a:t>
            </a:r>
            <a:r>
              <a:rPr lang="ne-NP" sz="2800" dirty="0">
                <a:solidFill>
                  <a:srgbClr val="00B050"/>
                </a:solidFill>
                <a:effectLst/>
                <a:latin typeface="Calibri" panose="020F0502020204030204" pitchFamily="34" charset="0"/>
                <a:ea typeface="Calibri" panose="020F0502020204030204" pitchFamily="34" charset="0"/>
                <a:cs typeface="Kalimati" panose="00000400000000000000" pitchFamily="2"/>
              </a:rPr>
              <a:t>नआएको बुझेर अघि बढ्छ । </a:t>
            </a:r>
            <a:endParaRPr lang="en-US" sz="71400" dirty="0">
              <a:solidFill>
                <a:srgbClr val="00B050"/>
              </a:solidFill>
            </a:endParaRPr>
          </a:p>
        </p:txBody>
      </p:sp>
      <p:sp>
        <p:nvSpPr>
          <p:cNvPr id="6" name="TextBox 5"/>
          <p:cNvSpPr txBox="1"/>
          <p:nvPr/>
        </p:nvSpPr>
        <p:spPr>
          <a:xfrm>
            <a:off x="95599" y="2252756"/>
            <a:ext cx="12034058" cy="1200329"/>
          </a:xfrm>
          <a:prstGeom prst="rect">
            <a:avLst/>
          </a:prstGeom>
          <a:noFill/>
        </p:spPr>
        <p:txBody>
          <a:bodyPr wrap="square" rtlCol="0">
            <a:spAutoFit/>
          </a:bodyPr>
          <a:lstStyle/>
          <a:p>
            <a:pPr algn="ctr"/>
            <a:r>
              <a:rPr lang="en-US" dirty="0">
                <a:solidFill>
                  <a:srgbClr val="0070C0"/>
                </a:solidFill>
              </a:rPr>
              <a:t> Third, if the motion to Reconsider is adopted, the effect is— to the extent practicable, and with certain exceptions—to place</a:t>
            </a:r>
          </a:p>
          <a:p>
            <a:pPr algn="ctr"/>
            <a:r>
              <a:rPr lang="en-US" dirty="0">
                <a:solidFill>
                  <a:srgbClr val="0070C0"/>
                </a:solidFill>
              </a:rPr>
              <a:t>before the assembly again the question on which the vote has been reconsidered, in the exact position it occupied the</a:t>
            </a:r>
          </a:p>
          <a:p>
            <a:pPr algn="ctr"/>
            <a:r>
              <a:rPr lang="en-US" dirty="0">
                <a:solidFill>
                  <a:srgbClr val="0070C0"/>
                </a:solidFill>
              </a:rPr>
              <a:t>moment before it was voted on originally. The original vote is thus canceled, and, before any new vote on it is taken, the</a:t>
            </a:r>
          </a:p>
          <a:p>
            <a:pPr algn="ctr"/>
            <a:r>
              <a:rPr lang="en-US" dirty="0">
                <a:solidFill>
                  <a:srgbClr val="0070C0"/>
                </a:solidFill>
              </a:rPr>
              <a:t>question is again open to debate, amendment, or any other action appropriate in the case.</a:t>
            </a:r>
          </a:p>
        </p:txBody>
      </p:sp>
      <p:sp>
        <p:nvSpPr>
          <p:cNvPr id="7" name="TextBox 6">
            <a:extLst>
              <a:ext uri="{FF2B5EF4-FFF2-40B4-BE49-F238E27FC236}">
                <a16:creationId xmlns:a16="http://schemas.microsoft.com/office/drawing/2014/main" id="{E71D0B95-7040-4DB9-9B33-B9F3A024773B}"/>
              </a:ext>
            </a:extLst>
          </p:cNvPr>
          <p:cNvSpPr txBox="1"/>
          <p:nvPr/>
        </p:nvSpPr>
        <p:spPr>
          <a:xfrm>
            <a:off x="-99750" y="615186"/>
            <a:ext cx="12308378" cy="1323439"/>
          </a:xfrm>
          <a:prstGeom prst="rect">
            <a:avLst/>
          </a:prstGeom>
          <a:noFill/>
        </p:spPr>
        <p:txBody>
          <a:bodyPr wrap="square" rtlCol="0">
            <a:spAutoFit/>
          </a:bodyPr>
          <a:lstStyle/>
          <a:p>
            <a:pPr algn="ctr"/>
            <a:r>
              <a:rPr lang="en-US" sz="4000" dirty="0">
                <a:solidFill>
                  <a:srgbClr val="0070C0"/>
                </a:solidFill>
                <a:effectLst/>
                <a:latin typeface="Calibri" panose="020F0502020204030204" pitchFamily="34" charset="0"/>
                <a:ea typeface="Calibri" panose="020F0502020204030204" pitchFamily="34" charset="0"/>
                <a:cs typeface="Kalimati" panose="00000400000000000000" pitchFamily="2"/>
              </a:rPr>
              <a:t>Steps for Process of Consideration</a:t>
            </a:r>
          </a:p>
          <a:p>
            <a:pPr algn="ctr"/>
            <a:r>
              <a:rPr lang="ne-NP" sz="4000" dirty="0">
                <a:solidFill>
                  <a:srgbClr val="00B050"/>
                </a:solidFill>
                <a:effectLst/>
                <a:latin typeface="Calibri" panose="020F0502020204030204" pitchFamily="34" charset="0"/>
                <a:ea typeface="Calibri" panose="020F0502020204030204" pitchFamily="34" charset="0"/>
                <a:cs typeface="Kalimati" panose="00000400000000000000" pitchFamily="2"/>
              </a:rPr>
              <a:t>पुनर्विचार</a:t>
            </a:r>
            <a:r>
              <a:rPr lang="en-US" sz="4000" dirty="0">
                <a:solidFill>
                  <a:srgbClr val="00B050"/>
                </a:solidFill>
                <a:effectLst/>
                <a:latin typeface="Calibri" panose="020F0502020204030204" pitchFamily="34" charset="0"/>
                <a:ea typeface="Calibri" panose="020F0502020204030204" pitchFamily="34" charset="0"/>
                <a:cs typeface="Kalimati" panose="00000400000000000000" pitchFamily="2"/>
              </a:rPr>
              <a:t> </a:t>
            </a:r>
            <a:r>
              <a:rPr lang="ne-NP" sz="4000" dirty="0">
                <a:solidFill>
                  <a:srgbClr val="00B050"/>
                </a:solidFill>
                <a:effectLst/>
                <a:latin typeface="Calibri" panose="020F0502020204030204" pitchFamily="34" charset="0"/>
                <a:ea typeface="Calibri" panose="020F0502020204030204" pitchFamily="34" charset="0"/>
                <a:cs typeface="Kalimati" panose="00000400000000000000" pitchFamily="2"/>
              </a:rPr>
              <a:t>को प्रकृयाका </a:t>
            </a:r>
            <a:r>
              <a:rPr lang="hi-IN" sz="4000" b="0" i="0" dirty="0">
                <a:solidFill>
                  <a:srgbClr val="00B050"/>
                </a:solidFill>
                <a:effectLst/>
                <a:latin typeface="Segoe UI Historic" panose="020B0502040204020203" pitchFamily="34" charset="0"/>
              </a:rPr>
              <a:t>चरणहरु</a:t>
            </a:r>
            <a:r>
              <a:rPr lang="ne-NP" sz="4000" dirty="0">
                <a:solidFill>
                  <a:srgbClr val="00B050"/>
                </a:solidFill>
                <a:effectLst/>
                <a:latin typeface="Calibri" panose="020F0502020204030204" pitchFamily="34" charset="0"/>
                <a:ea typeface="Calibri" panose="020F0502020204030204" pitchFamily="34" charset="0"/>
                <a:cs typeface="Kalimati" panose="00000400000000000000" pitchFamily="2"/>
              </a:rPr>
              <a:t> </a:t>
            </a:r>
            <a:endParaRPr lang="en-US" sz="4000" dirty="0">
              <a:solidFill>
                <a:srgbClr val="00B050"/>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36739852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82EF6D-C911-4666-8466-12CDCA3B95E7}"/>
              </a:ext>
            </a:extLst>
          </p:cNvPr>
          <p:cNvSpPr/>
          <p:nvPr/>
        </p:nvSpPr>
        <p:spPr>
          <a:xfrm>
            <a:off x="9797347" y="2696986"/>
            <a:ext cx="2375650" cy="523220"/>
          </a:xfrm>
          <a:prstGeom prst="rect">
            <a:avLst/>
          </a:prstGeom>
          <a:noFill/>
        </p:spPr>
        <p:txBody>
          <a:bodyPr wrap="none" lIns="91440" tIns="45720" rIns="91440" bIns="45720">
            <a:spAutoFit/>
          </a:bodyPr>
          <a:lstStyle/>
          <a:p>
            <a:pPr algn="ctr"/>
            <a:r>
              <a:rPr lang="en-US" sz="2800" dirty="0">
                <a:solidFill>
                  <a:schemeClr val="accent2">
                    <a:lumMod val="75000"/>
                  </a:schemeClr>
                </a:solidFill>
                <a:effectLst/>
                <a:latin typeface="Calibri" panose="020F0502020204030204" pitchFamily="34" charset="0"/>
                <a:ea typeface="Calibri" panose="020F0502020204030204" pitchFamily="34" charset="0"/>
                <a:cs typeface="Kalimati" panose="00000400000000000000" pitchFamily="2"/>
              </a:rPr>
              <a:t>(RONR 37:8(</a:t>
            </a:r>
            <a:r>
              <a:rPr lang="en-US" sz="2800" dirty="0">
                <a:solidFill>
                  <a:schemeClr val="accent2">
                    <a:lumMod val="75000"/>
                  </a:schemeClr>
                </a:solidFill>
                <a:latin typeface="Calibri" panose="020F0502020204030204" pitchFamily="34" charset="0"/>
                <a:ea typeface="Calibri" panose="020F0502020204030204" pitchFamily="34" charset="0"/>
                <a:cs typeface="Kalimati" panose="00000400000000000000" pitchFamily="2"/>
              </a:rPr>
              <a:t>a</a:t>
            </a:r>
            <a:r>
              <a:rPr lang="en-US" sz="2800" dirty="0">
                <a:solidFill>
                  <a:schemeClr val="accent2">
                    <a:lumMod val="75000"/>
                  </a:schemeClr>
                </a:solidFill>
                <a:effectLst/>
                <a:latin typeface="Calibri" panose="020F0502020204030204" pitchFamily="34" charset="0"/>
                <a:ea typeface="Calibri" panose="020F0502020204030204" pitchFamily="34" charset="0"/>
                <a:cs typeface="Kalimati" panose="00000400000000000000" pitchFamily="2"/>
              </a:rPr>
              <a:t>))</a:t>
            </a:r>
            <a:endParaRPr lang="en-US" sz="2800" b="0" cap="none" spc="0" dirty="0">
              <a:ln w="0"/>
              <a:solidFill>
                <a:schemeClr val="accent2">
                  <a:lumMod val="75000"/>
                </a:schemeClr>
              </a:solidFill>
              <a:effectLst>
                <a:outerShdw blurRad="38100" dist="19050" dir="2700000" algn="tl" rotWithShape="0">
                  <a:schemeClr val="dk1">
                    <a:alpha val="40000"/>
                  </a:schemeClr>
                </a:outerShdw>
              </a:effectLst>
            </a:endParaRPr>
          </a:p>
        </p:txBody>
      </p:sp>
      <p:cxnSp>
        <p:nvCxnSpPr>
          <p:cNvPr id="4" name="Straight Connector 3">
            <a:extLst>
              <a:ext uri="{FF2B5EF4-FFF2-40B4-BE49-F238E27FC236}">
                <a16:creationId xmlns:a16="http://schemas.microsoft.com/office/drawing/2014/main" id="{64C7A7C0-543C-4DF4-91E0-89B0610D74AD}"/>
              </a:ext>
            </a:extLst>
          </p:cNvPr>
          <p:cNvCxnSpPr/>
          <p:nvPr/>
        </p:nvCxnSpPr>
        <p:spPr>
          <a:xfrm>
            <a:off x="116378" y="3297380"/>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C350664-BFF0-42D2-B61F-30240BFE414D}"/>
              </a:ext>
            </a:extLst>
          </p:cNvPr>
          <p:cNvSpPr txBox="1"/>
          <p:nvPr/>
        </p:nvSpPr>
        <p:spPr>
          <a:xfrm>
            <a:off x="58189" y="4887521"/>
            <a:ext cx="12192000" cy="1446550"/>
          </a:xfrm>
          <a:prstGeom prst="rect">
            <a:avLst/>
          </a:prstGeom>
          <a:noFill/>
        </p:spPr>
        <p:txBody>
          <a:bodyPr wrap="square" rtlCol="0">
            <a:spAutoFit/>
          </a:bodyPr>
          <a:lstStyle/>
          <a:p>
            <a:pPr algn="ctr"/>
            <a:r>
              <a:rPr lang="ne-NP" sz="4400" dirty="0">
                <a:solidFill>
                  <a:srgbClr val="00B050"/>
                </a:solidFill>
                <a:effectLst/>
                <a:latin typeface="Calibri" panose="020F0502020204030204" pitchFamily="34" charset="0"/>
                <a:ea typeface="Calibri" panose="020F0502020204030204" pitchFamily="34" charset="0"/>
                <a:cs typeface="Kalimati" panose="00000400000000000000" pitchFamily="2"/>
              </a:rPr>
              <a:t>पहिला पक्षमा</a:t>
            </a:r>
            <a:r>
              <a:rPr lang="ne-NP" sz="4400" dirty="0">
                <a:solidFill>
                  <a:srgbClr val="00B050"/>
                </a:solidFill>
                <a:latin typeface="Calibri" panose="020F0502020204030204" pitchFamily="34" charset="0"/>
                <a:cs typeface="Kalimati" panose="00000400000000000000" pitchFamily="2"/>
              </a:rPr>
              <a:t> मत प्रदान गर्नुहुनेहरुले मात्र </a:t>
            </a:r>
            <a:r>
              <a:rPr lang="ne-NP" sz="4400" dirty="0">
                <a:solidFill>
                  <a:srgbClr val="00B050"/>
                </a:solidFill>
                <a:effectLst/>
                <a:latin typeface="Calibri" panose="020F0502020204030204" pitchFamily="34" charset="0"/>
                <a:ea typeface="Calibri" panose="020F0502020204030204" pitchFamily="34" charset="0"/>
                <a:cs typeface="Kalimati" panose="00000400000000000000" pitchFamily="2"/>
              </a:rPr>
              <a:t>पुनर्विचार प्रस्ताव</a:t>
            </a:r>
            <a:r>
              <a:rPr lang="en-US" sz="4400" dirty="0">
                <a:solidFill>
                  <a:srgbClr val="00B050"/>
                </a:solidFill>
                <a:effectLst/>
                <a:latin typeface="Calibri" panose="020F0502020204030204" pitchFamily="34" charset="0"/>
                <a:ea typeface="Calibri" panose="020F0502020204030204" pitchFamily="34" charset="0"/>
                <a:cs typeface="Kalimati" panose="00000400000000000000" pitchFamily="2"/>
              </a:rPr>
              <a:t> </a:t>
            </a:r>
            <a:r>
              <a:rPr lang="ne-NP" sz="4400" dirty="0">
                <a:solidFill>
                  <a:srgbClr val="00B050"/>
                </a:solidFill>
                <a:effectLst/>
                <a:latin typeface="Calibri" panose="020F0502020204030204" pitchFamily="34" charset="0"/>
                <a:ea typeface="Calibri" panose="020F0502020204030204" pitchFamily="34" charset="0"/>
                <a:cs typeface="Kalimati" panose="00000400000000000000" pitchFamily="2"/>
              </a:rPr>
              <a:t>ल्याउन पाँउछन । </a:t>
            </a:r>
            <a:endParaRPr lang="en-US" sz="148100" dirty="0">
              <a:solidFill>
                <a:srgbClr val="00B050"/>
              </a:solidFill>
            </a:endParaRPr>
          </a:p>
        </p:txBody>
      </p:sp>
      <p:sp>
        <p:nvSpPr>
          <p:cNvPr id="6" name="TextBox 5"/>
          <p:cNvSpPr txBox="1"/>
          <p:nvPr/>
        </p:nvSpPr>
        <p:spPr>
          <a:xfrm>
            <a:off x="405245" y="3564082"/>
            <a:ext cx="11513128" cy="1323439"/>
          </a:xfrm>
          <a:prstGeom prst="rect">
            <a:avLst/>
          </a:prstGeom>
          <a:noFill/>
        </p:spPr>
        <p:txBody>
          <a:bodyPr wrap="square" rtlCol="0">
            <a:spAutoFit/>
          </a:bodyPr>
          <a:lstStyle/>
          <a:p>
            <a:pPr algn="ctr"/>
            <a:r>
              <a:rPr lang="en-US" sz="4000" dirty="0">
                <a:solidFill>
                  <a:srgbClr val="0070C0"/>
                </a:solidFill>
              </a:rPr>
              <a:t>It can be made only by a member</a:t>
            </a:r>
            <a:r>
              <a:rPr lang="ne-NP" sz="4000" dirty="0">
                <a:solidFill>
                  <a:srgbClr val="0070C0"/>
                </a:solidFill>
              </a:rPr>
              <a:t> </a:t>
            </a:r>
            <a:r>
              <a:rPr lang="en-US" sz="4000" dirty="0">
                <a:solidFill>
                  <a:srgbClr val="0070C0"/>
                </a:solidFill>
              </a:rPr>
              <a:t>who voted on the prevailing side.</a:t>
            </a:r>
          </a:p>
        </p:txBody>
      </p:sp>
      <p:sp>
        <p:nvSpPr>
          <p:cNvPr id="7" name="Rectangle 6">
            <a:extLst>
              <a:ext uri="{FF2B5EF4-FFF2-40B4-BE49-F238E27FC236}">
                <a16:creationId xmlns:a16="http://schemas.microsoft.com/office/drawing/2014/main" id="{48AC762A-2BCD-44D1-9F26-B57C0ED936D9}"/>
              </a:ext>
            </a:extLst>
          </p:cNvPr>
          <p:cNvSpPr/>
          <p:nvPr/>
        </p:nvSpPr>
        <p:spPr>
          <a:xfrm>
            <a:off x="2392345" y="1151491"/>
            <a:ext cx="6898427" cy="2049600"/>
          </a:xfrm>
          <a:prstGeom prst="rect">
            <a:avLst/>
          </a:prstGeom>
          <a:noFill/>
        </p:spPr>
        <p:txBody>
          <a:bodyPr wrap="none" lIns="91440" tIns="45720" rIns="91440" bIns="45720">
            <a:spAutoFit/>
          </a:bodyPr>
          <a:lstStyle/>
          <a:p>
            <a:pPr marL="0" marR="0" algn="just">
              <a:lnSpc>
                <a:spcPct val="107000"/>
              </a:lnSpc>
              <a:spcBef>
                <a:spcPts val="0"/>
              </a:spcBef>
              <a:spcAft>
                <a:spcPts val="800"/>
              </a:spcAft>
            </a:pPr>
            <a:r>
              <a:rPr lang="en-US" sz="3600" dirty="0">
                <a:solidFill>
                  <a:srgbClr val="0070C0"/>
                </a:solidFill>
                <a:effectLst/>
                <a:latin typeface="Calibri" panose="020F0502020204030204" pitchFamily="34" charset="0"/>
                <a:ea typeface="Calibri" panose="020F0502020204030204" pitchFamily="34" charset="0"/>
                <a:cs typeface="Kalimati" panose="00000400000000000000" pitchFamily="2"/>
              </a:rPr>
              <a:t>Standard Descriptive Characteristics</a:t>
            </a:r>
          </a:p>
          <a:p>
            <a:pPr algn="ctr">
              <a:lnSpc>
                <a:spcPct val="107000"/>
              </a:lnSpc>
              <a:spcAft>
                <a:spcPts val="800"/>
              </a:spcAft>
            </a:pPr>
            <a:r>
              <a:rPr lang="ne-NP" sz="3600" dirty="0">
                <a:solidFill>
                  <a:srgbClr val="00B050"/>
                </a:solidFill>
                <a:effectLst/>
                <a:latin typeface="Calibri" panose="020F0502020204030204" pitchFamily="34" charset="0"/>
                <a:ea typeface="Calibri" panose="020F0502020204030204" pitchFamily="34" charset="0"/>
                <a:cs typeface="Kalimati" panose="00000400000000000000" pitchFamily="2"/>
              </a:rPr>
              <a:t>फरक विशेषताहरु</a:t>
            </a:r>
            <a:endParaRPr lang="en-US" sz="3600"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07000"/>
              </a:lnSpc>
              <a:spcBef>
                <a:spcPts val="0"/>
              </a:spcBef>
              <a:spcAft>
                <a:spcPts val="800"/>
              </a:spcAft>
            </a:pPr>
            <a:endParaRPr lang="en-US" sz="3600" dirty="0">
              <a:solidFill>
                <a:srgbClr val="0070C0"/>
              </a:solidFill>
              <a:effectLst/>
              <a:latin typeface="Calibri" panose="020F0502020204030204" pitchFamily="34" charset="0"/>
              <a:ea typeface="Calibri" panose="020F0502020204030204" pitchFamily="34" charset="0"/>
              <a:cs typeface="Mangal" panose="02040503050203030202"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310129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82EF6D-C911-4666-8466-12CDCA3B95E7}"/>
              </a:ext>
            </a:extLst>
          </p:cNvPr>
          <p:cNvSpPr/>
          <p:nvPr/>
        </p:nvSpPr>
        <p:spPr>
          <a:xfrm>
            <a:off x="9788529" y="2696986"/>
            <a:ext cx="2393284" cy="523220"/>
          </a:xfrm>
          <a:prstGeom prst="rect">
            <a:avLst/>
          </a:prstGeom>
          <a:noFill/>
        </p:spPr>
        <p:txBody>
          <a:bodyPr wrap="none" lIns="91440" tIns="45720" rIns="91440" bIns="45720">
            <a:spAutoFit/>
          </a:bodyPr>
          <a:lstStyle/>
          <a:p>
            <a:pPr algn="ctr"/>
            <a:r>
              <a:rPr lang="en-US" sz="2800" dirty="0">
                <a:solidFill>
                  <a:schemeClr val="accent2">
                    <a:lumMod val="75000"/>
                  </a:schemeClr>
                </a:solidFill>
                <a:effectLst/>
                <a:latin typeface="Calibri" panose="020F0502020204030204" pitchFamily="34" charset="0"/>
                <a:ea typeface="Calibri" panose="020F0502020204030204" pitchFamily="34" charset="0"/>
                <a:cs typeface="Kalimati" panose="00000400000000000000" pitchFamily="2"/>
              </a:rPr>
              <a:t>(RONR 37:8(b))</a:t>
            </a:r>
            <a:endParaRPr lang="en-US" sz="2800" b="0" cap="none" spc="0" dirty="0">
              <a:ln w="0"/>
              <a:solidFill>
                <a:schemeClr val="accent2">
                  <a:lumMod val="75000"/>
                </a:schemeClr>
              </a:solidFill>
              <a:effectLst>
                <a:outerShdw blurRad="38100" dist="19050" dir="2700000" algn="tl" rotWithShape="0">
                  <a:schemeClr val="dk1">
                    <a:alpha val="40000"/>
                  </a:schemeClr>
                </a:outerShdw>
              </a:effectLst>
            </a:endParaRPr>
          </a:p>
        </p:txBody>
      </p:sp>
      <p:cxnSp>
        <p:nvCxnSpPr>
          <p:cNvPr id="4" name="Straight Connector 3">
            <a:extLst>
              <a:ext uri="{FF2B5EF4-FFF2-40B4-BE49-F238E27FC236}">
                <a16:creationId xmlns:a16="http://schemas.microsoft.com/office/drawing/2014/main" id="{64C7A7C0-543C-4DF4-91E0-89B0610D74AD}"/>
              </a:ext>
            </a:extLst>
          </p:cNvPr>
          <p:cNvCxnSpPr/>
          <p:nvPr/>
        </p:nvCxnSpPr>
        <p:spPr>
          <a:xfrm>
            <a:off x="116378" y="3297380"/>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C350664-BFF0-42D2-B61F-30240BFE414D}"/>
              </a:ext>
            </a:extLst>
          </p:cNvPr>
          <p:cNvSpPr txBox="1"/>
          <p:nvPr/>
        </p:nvSpPr>
        <p:spPr>
          <a:xfrm>
            <a:off x="58189" y="5006328"/>
            <a:ext cx="12192000" cy="1446550"/>
          </a:xfrm>
          <a:prstGeom prst="rect">
            <a:avLst/>
          </a:prstGeom>
          <a:noFill/>
        </p:spPr>
        <p:txBody>
          <a:bodyPr wrap="square" rtlCol="0">
            <a:spAutoFit/>
          </a:bodyPr>
          <a:lstStyle/>
          <a:p>
            <a:pPr algn="ctr"/>
            <a:r>
              <a:rPr lang="ne-NP" sz="4400" dirty="0">
                <a:solidFill>
                  <a:srgbClr val="00B050"/>
                </a:solidFill>
                <a:effectLst/>
                <a:latin typeface="Calibri" panose="020F0502020204030204" pitchFamily="34" charset="0"/>
                <a:ea typeface="Calibri" panose="020F0502020204030204" pitchFamily="34" charset="0"/>
                <a:cs typeface="Kalimati" panose="00000400000000000000" pitchFamily="2"/>
              </a:rPr>
              <a:t>पुनर्विचारको प्रस्ताव सोही वैठकमा प्रस्तुत गर्नु पर्दछ वा आउने वैठकमा प्रस्तुत गर्नु पर्दछ ।</a:t>
            </a:r>
            <a:endParaRPr lang="en-US" sz="148100" dirty="0">
              <a:solidFill>
                <a:srgbClr val="00B050"/>
              </a:solidFill>
            </a:endParaRPr>
          </a:p>
        </p:txBody>
      </p:sp>
      <p:sp>
        <p:nvSpPr>
          <p:cNvPr id="6" name="TextBox 5"/>
          <p:cNvSpPr txBox="1"/>
          <p:nvPr/>
        </p:nvSpPr>
        <p:spPr>
          <a:xfrm>
            <a:off x="116378" y="3297380"/>
            <a:ext cx="11968249" cy="1754326"/>
          </a:xfrm>
          <a:prstGeom prst="rect">
            <a:avLst/>
          </a:prstGeom>
          <a:noFill/>
        </p:spPr>
        <p:txBody>
          <a:bodyPr wrap="square" rtlCol="0">
            <a:spAutoFit/>
          </a:bodyPr>
          <a:lstStyle/>
          <a:p>
            <a:pPr algn="ctr"/>
            <a:r>
              <a:rPr lang="en-US" sz="3600" dirty="0">
                <a:solidFill>
                  <a:srgbClr val="0070C0"/>
                </a:solidFill>
              </a:rPr>
              <a:t>It must be moved either on the same</a:t>
            </a:r>
            <a:r>
              <a:rPr lang="ne-NP" sz="3600" dirty="0">
                <a:solidFill>
                  <a:srgbClr val="0070C0"/>
                </a:solidFill>
              </a:rPr>
              <a:t> </a:t>
            </a:r>
            <a:r>
              <a:rPr lang="en-US" sz="3600" dirty="0">
                <a:solidFill>
                  <a:srgbClr val="0070C0"/>
                </a:solidFill>
              </a:rPr>
              <a:t>day the original vote was taken or on the next succeeding</a:t>
            </a:r>
            <a:r>
              <a:rPr lang="ne-NP" sz="3600" dirty="0">
                <a:solidFill>
                  <a:srgbClr val="0070C0"/>
                </a:solidFill>
              </a:rPr>
              <a:t> </a:t>
            </a:r>
            <a:r>
              <a:rPr lang="en-US" sz="3600" dirty="0">
                <a:solidFill>
                  <a:srgbClr val="0070C0"/>
                </a:solidFill>
              </a:rPr>
              <a:t>day within the same session on which a business meeting is</a:t>
            </a:r>
            <a:r>
              <a:rPr lang="ne-NP" sz="3600" dirty="0">
                <a:solidFill>
                  <a:srgbClr val="0070C0"/>
                </a:solidFill>
              </a:rPr>
              <a:t> </a:t>
            </a:r>
            <a:r>
              <a:rPr lang="en-US" sz="3600" dirty="0">
                <a:solidFill>
                  <a:srgbClr val="0070C0"/>
                </a:solidFill>
              </a:rPr>
              <a:t>held</a:t>
            </a:r>
          </a:p>
        </p:txBody>
      </p:sp>
      <p:sp>
        <p:nvSpPr>
          <p:cNvPr id="8" name="TextBox 7">
            <a:extLst>
              <a:ext uri="{FF2B5EF4-FFF2-40B4-BE49-F238E27FC236}">
                <a16:creationId xmlns:a16="http://schemas.microsoft.com/office/drawing/2014/main" id="{B21806C7-8E8D-4A99-96B5-098A22966395}"/>
              </a:ext>
            </a:extLst>
          </p:cNvPr>
          <p:cNvSpPr txBox="1"/>
          <p:nvPr/>
        </p:nvSpPr>
        <p:spPr>
          <a:xfrm>
            <a:off x="2791496" y="1660063"/>
            <a:ext cx="6226934" cy="1240211"/>
          </a:xfrm>
          <a:prstGeom prst="rect">
            <a:avLst/>
          </a:prstGeom>
          <a:noFill/>
        </p:spPr>
        <p:txBody>
          <a:bodyPr wrap="square">
            <a:spAutoFit/>
          </a:bodyPr>
          <a:lstStyle/>
          <a:p>
            <a:pPr marL="0" marR="0" algn="ctr">
              <a:lnSpc>
                <a:spcPct val="107000"/>
              </a:lnSpc>
              <a:spcBef>
                <a:spcPts val="0"/>
              </a:spcBef>
              <a:spcAft>
                <a:spcPts val="800"/>
              </a:spcAft>
            </a:pPr>
            <a:r>
              <a:rPr lang="en-US" sz="3200" dirty="0">
                <a:solidFill>
                  <a:srgbClr val="0070C0"/>
                </a:solidFill>
                <a:effectLst/>
                <a:latin typeface="Calibri" panose="020F0502020204030204" pitchFamily="34" charset="0"/>
                <a:ea typeface="Calibri" panose="020F0502020204030204" pitchFamily="34" charset="0"/>
                <a:cs typeface="Kalimati" panose="00000400000000000000" pitchFamily="2"/>
              </a:rPr>
              <a:t>Standard Descriptive Characteristics</a:t>
            </a:r>
          </a:p>
          <a:p>
            <a:pPr algn="ctr">
              <a:lnSpc>
                <a:spcPct val="107000"/>
              </a:lnSpc>
              <a:spcAft>
                <a:spcPts val="800"/>
              </a:spcAft>
            </a:pPr>
            <a:r>
              <a:rPr lang="ne-NP" sz="3200" dirty="0">
                <a:solidFill>
                  <a:srgbClr val="00B050"/>
                </a:solidFill>
                <a:effectLst/>
                <a:latin typeface="Calibri" panose="020F0502020204030204" pitchFamily="34" charset="0"/>
                <a:ea typeface="Calibri" panose="020F0502020204030204" pitchFamily="34" charset="0"/>
                <a:cs typeface="Kalimati" panose="00000400000000000000" pitchFamily="2"/>
              </a:rPr>
              <a:t>फरक विशेषताहरु</a:t>
            </a:r>
            <a:endParaRPr lang="en-US" sz="3200"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2852291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82EF6D-C911-4666-8466-12CDCA3B95E7}"/>
              </a:ext>
            </a:extLst>
          </p:cNvPr>
          <p:cNvSpPr/>
          <p:nvPr/>
        </p:nvSpPr>
        <p:spPr>
          <a:xfrm>
            <a:off x="9299220" y="2774160"/>
            <a:ext cx="2776402" cy="523220"/>
          </a:xfrm>
          <a:prstGeom prst="rect">
            <a:avLst/>
          </a:prstGeom>
          <a:noFill/>
        </p:spPr>
        <p:txBody>
          <a:bodyPr wrap="none" lIns="91440" tIns="45720" rIns="91440" bIns="45720">
            <a:spAutoFit/>
          </a:bodyPr>
          <a:lstStyle/>
          <a:p>
            <a:pPr algn="ctr"/>
            <a:r>
              <a:rPr lang="en-US" sz="2800" dirty="0">
                <a:solidFill>
                  <a:schemeClr val="accent2">
                    <a:lumMod val="75000"/>
                  </a:schemeClr>
                </a:solidFill>
                <a:effectLst/>
                <a:latin typeface="Calibri" panose="020F0502020204030204" pitchFamily="34" charset="0"/>
                <a:ea typeface="Calibri" panose="020F0502020204030204" pitchFamily="34" charset="0"/>
                <a:cs typeface="Kalimati" panose="00000400000000000000" pitchFamily="2"/>
              </a:rPr>
              <a:t>(RONR 37:9(1)(a))</a:t>
            </a:r>
            <a:endParaRPr lang="en-US" sz="2800" b="0" cap="none" spc="0" dirty="0">
              <a:ln w="0"/>
              <a:solidFill>
                <a:schemeClr val="accent2">
                  <a:lumMod val="75000"/>
                </a:schemeClr>
              </a:solidFill>
              <a:effectLst>
                <a:outerShdw blurRad="38100" dist="19050" dir="2700000" algn="tl" rotWithShape="0">
                  <a:schemeClr val="dk1">
                    <a:alpha val="40000"/>
                  </a:schemeClr>
                </a:outerShdw>
              </a:effectLst>
            </a:endParaRPr>
          </a:p>
        </p:txBody>
      </p:sp>
      <p:cxnSp>
        <p:nvCxnSpPr>
          <p:cNvPr id="4" name="Straight Connector 3">
            <a:extLst>
              <a:ext uri="{FF2B5EF4-FFF2-40B4-BE49-F238E27FC236}">
                <a16:creationId xmlns:a16="http://schemas.microsoft.com/office/drawing/2014/main" id="{64C7A7C0-543C-4DF4-91E0-89B0610D74AD}"/>
              </a:ext>
            </a:extLst>
          </p:cNvPr>
          <p:cNvCxnSpPr/>
          <p:nvPr/>
        </p:nvCxnSpPr>
        <p:spPr>
          <a:xfrm>
            <a:off x="116378" y="3297380"/>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C350664-BFF0-42D2-B61F-30240BFE414D}"/>
              </a:ext>
            </a:extLst>
          </p:cNvPr>
          <p:cNvSpPr txBox="1"/>
          <p:nvPr/>
        </p:nvSpPr>
        <p:spPr>
          <a:xfrm>
            <a:off x="0" y="5170502"/>
            <a:ext cx="12192000" cy="1200329"/>
          </a:xfrm>
          <a:prstGeom prst="rect">
            <a:avLst/>
          </a:prstGeom>
          <a:noFill/>
        </p:spPr>
        <p:txBody>
          <a:bodyPr wrap="square" rtlCol="0">
            <a:spAutoFit/>
          </a:bodyPr>
          <a:lstStyle/>
          <a:p>
            <a:pPr algn="ctr"/>
            <a:r>
              <a:rPr lang="ne-NP" sz="2400" dirty="0">
                <a:solidFill>
                  <a:srgbClr val="00B050"/>
                </a:solidFill>
                <a:effectLst/>
                <a:latin typeface="Calibri" panose="020F0502020204030204" pitchFamily="34" charset="0"/>
                <a:ea typeface="Calibri" panose="020F0502020204030204" pitchFamily="34" charset="0"/>
                <a:cs typeface="Kalimati" panose="00000400000000000000" pitchFamily="2"/>
              </a:rPr>
              <a:t>यसले सबै प्रस्तावहरु मिचेर अघि बढ्छ यति सम्म की अध्यक्षबाट समापनको मतदानको संवोधन</a:t>
            </a:r>
            <a:r>
              <a:rPr lang="ne-NP" sz="2400" dirty="0">
                <a:solidFill>
                  <a:srgbClr val="00B050"/>
                </a:solidFill>
                <a:effectLst/>
                <a:ea typeface="Calibri" panose="020F0502020204030204" pitchFamily="34" charset="0"/>
                <a:cs typeface="Calibri" panose="020F0502020204030204" pitchFamily="34" charset="0"/>
              </a:rPr>
              <a:t> </a:t>
            </a:r>
            <a:r>
              <a:rPr lang="ne-NP" sz="2400" dirty="0">
                <a:solidFill>
                  <a:srgbClr val="00B050"/>
                </a:solidFill>
                <a:effectLst/>
                <a:latin typeface="Calibri" panose="020F0502020204030204" pitchFamily="34" charset="0"/>
                <a:ea typeface="Calibri" panose="020F0502020204030204" pitchFamily="34" charset="0"/>
                <a:cs typeface="Kalimati" panose="00000400000000000000" pitchFamily="2"/>
              </a:rPr>
              <a:t>गरिसके पनि मतदान हुनु अगाडी पुनर्विचार प्रस्तावलाई अगाडी बढाउनु सकिन्छ । सामान्य हिसाबले पुनर्विचारको मतदान</a:t>
            </a:r>
            <a:r>
              <a:rPr lang="ne-NP" sz="2400" dirty="0">
                <a:solidFill>
                  <a:srgbClr val="00B050"/>
                </a:solidFill>
                <a:effectLst/>
                <a:ea typeface="Calibri" panose="020F0502020204030204" pitchFamily="34" charset="0"/>
                <a:cs typeface="Calibri" panose="020F0502020204030204" pitchFamily="34" charset="0"/>
              </a:rPr>
              <a:t> </a:t>
            </a:r>
            <a:r>
              <a:rPr lang="ne-NP" sz="2400" dirty="0">
                <a:solidFill>
                  <a:srgbClr val="00B050"/>
                </a:solidFill>
                <a:effectLst/>
                <a:latin typeface="Calibri" panose="020F0502020204030204" pitchFamily="34" charset="0"/>
                <a:ea typeface="Calibri" panose="020F0502020204030204" pitchFamily="34" charset="0"/>
                <a:cs typeface="Kalimati" panose="00000400000000000000" pitchFamily="2"/>
              </a:rPr>
              <a:t>नगराए सम्म सबै कुरालाई यो प्रस्तावले थाती</a:t>
            </a:r>
            <a:r>
              <a:rPr lang="ne-NP" sz="2400" dirty="0">
                <a:solidFill>
                  <a:srgbClr val="00B050"/>
                </a:solidFill>
                <a:effectLst/>
                <a:ea typeface="Calibri" panose="020F0502020204030204" pitchFamily="34" charset="0"/>
                <a:cs typeface="Calibri" panose="020F0502020204030204" pitchFamily="34" charset="0"/>
              </a:rPr>
              <a:t> </a:t>
            </a:r>
            <a:r>
              <a:rPr lang="ne-NP" sz="2400" dirty="0">
                <a:solidFill>
                  <a:srgbClr val="00B050"/>
                </a:solidFill>
                <a:effectLst/>
                <a:latin typeface="Calibri" panose="020F0502020204030204" pitchFamily="34" charset="0"/>
                <a:ea typeface="Calibri" panose="020F0502020204030204" pitchFamily="34" charset="0"/>
                <a:cs typeface="Kalimati" panose="00000400000000000000" pitchFamily="2"/>
              </a:rPr>
              <a:t>राखिन्छ । </a:t>
            </a:r>
            <a:endParaRPr lang="en-US" sz="213200" dirty="0">
              <a:solidFill>
                <a:srgbClr val="00B050"/>
              </a:solidFill>
            </a:endParaRPr>
          </a:p>
        </p:txBody>
      </p:sp>
      <p:sp>
        <p:nvSpPr>
          <p:cNvPr id="6" name="TextBox 5"/>
          <p:cNvSpPr txBox="1"/>
          <p:nvPr/>
        </p:nvSpPr>
        <p:spPr>
          <a:xfrm>
            <a:off x="116378" y="3429000"/>
            <a:ext cx="11959244" cy="1754326"/>
          </a:xfrm>
          <a:prstGeom prst="rect">
            <a:avLst/>
          </a:prstGeom>
          <a:noFill/>
        </p:spPr>
        <p:txBody>
          <a:bodyPr wrap="square" rtlCol="0">
            <a:spAutoFit/>
          </a:bodyPr>
          <a:lstStyle/>
          <a:p>
            <a:pPr algn="ctr"/>
            <a:r>
              <a:rPr lang="en-US" dirty="0"/>
              <a:t> </a:t>
            </a:r>
            <a:r>
              <a:rPr lang="en-US" sz="3600" dirty="0">
                <a:solidFill>
                  <a:srgbClr val="0070C0"/>
                </a:solidFill>
              </a:rPr>
              <a:t>Takes precedence over any other Motion . If a reconsideration appears to require immediate action, the vote on</a:t>
            </a:r>
            <a:r>
              <a:rPr lang="ne-NP" sz="3600" dirty="0">
                <a:solidFill>
                  <a:srgbClr val="0070C0"/>
                </a:solidFill>
              </a:rPr>
              <a:t> </a:t>
            </a:r>
            <a:r>
              <a:rPr lang="en-US" sz="3600" dirty="0">
                <a:solidFill>
                  <a:srgbClr val="0070C0"/>
                </a:solidFill>
              </a:rPr>
              <a:t>adjourning must be retaken</a:t>
            </a:r>
            <a:r>
              <a:rPr lang="en-US" sz="2400" dirty="0"/>
              <a:t>.</a:t>
            </a:r>
            <a:endParaRPr lang="en-US" dirty="0"/>
          </a:p>
        </p:txBody>
      </p:sp>
      <p:sp>
        <p:nvSpPr>
          <p:cNvPr id="7" name="TextBox 6">
            <a:extLst>
              <a:ext uri="{FF2B5EF4-FFF2-40B4-BE49-F238E27FC236}">
                <a16:creationId xmlns:a16="http://schemas.microsoft.com/office/drawing/2014/main" id="{D36889A3-2765-4959-A6CF-499E25EEF04B}"/>
              </a:ext>
            </a:extLst>
          </p:cNvPr>
          <p:cNvSpPr txBox="1"/>
          <p:nvPr/>
        </p:nvSpPr>
        <p:spPr>
          <a:xfrm>
            <a:off x="2791496" y="1660063"/>
            <a:ext cx="6226934" cy="1240211"/>
          </a:xfrm>
          <a:prstGeom prst="rect">
            <a:avLst/>
          </a:prstGeom>
          <a:noFill/>
        </p:spPr>
        <p:txBody>
          <a:bodyPr wrap="square">
            <a:spAutoFit/>
          </a:bodyPr>
          <a:lstStyle/>
          <a:p>
            <a:pPr marL="0" marR="0" algn="ctr">
              <a:lnSpc>
                <a:spcPct val="107000"/>
              </a:lnSpc>
              <a:spcBef>
                <a:spcPts val="0"/>
              </a:spcBef>
              <a:spcAft>
                <a:spcPts val="800"/>
              </a:spcAft>
            </a:pPr>
            <a:r>
              <a:rPr lang="en-US" sz="3200" dirty="0">
                <a:solidFill>
                  <a:srgbClr val="0070C0"/>
                </a:solidFill>
                <a:effectLst/>
                <a:latin typeface="Calibri" panose="020F0502020204030204" pitchFamily="34" charset="0"/>
                <a:ea typeface="Calibri" panose="020F0502020204030204" pitchFamily="34" charset="0"/>
                <a:cs typeface="Kalimati" panose="00000400000000000000" pitchFamily="2"/>
              </a:rPr>
              <a:t>Standard Descriptive Characteristics</a:t>
            </a:r>
          </a:p>
          <a:p>
            <a:pPr algn="ctr">
              <a:lnSpc>
                <a:spcPct val="107000"/>
              </a:lnSpc>
              <a:spcAft>
                <a:spcPts val="800"/>
              </a:spcAft>
            </a:pPr>
            <a:r>
              <a:rPr lang="ne-NP" sz="3200" dirty="0">
                <a:solidFill>
                  <a:srgbClr val="00B050"/>
                </a:solidFill>
                <a:effectLst/>
                <a:latin typeface="Calibri" panose="020F0502020204030204" pitchFamily="34" charset="0"/>
                <a:ea typeface="Calibri" panose="020F0502020204030204" pitchFamily="34" charset="0"/>
                <a:cs typeface="Kalimati" panose="00000400000000000000" pitchFamily="2"/>
              </a:rPr>
              <a:t>फरक विशेषताहरु</a:t>
            </a:r>
            <a:endParaRPr lang="en-US" sz="3200"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33403153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82EF6D-C911-4666-8466-12CDCA3B95E7}"/>
              </a:ext>
            </a:extLst>
          </p:cNvPr>
          <p:cNvSpPr/>
          <p:nvPr/>
        </p:nvSpPr>
        <p:spPr>
          <a:xfrm>
            <a:off x="9290404" y="2774160"/>
            <a:ext cx="2794035" cy="523220"/>
          </a:xfrm>
          <a:prstGeom prst="rect">
            <a:avLst/>
          </a:prstGeom>
          <a:noFill/>
        </p:spPr>
        <p:txBody>
          <a:bodyPr wrap="none" lIns="91440" tIns="45720" rIns="91440" bIns="45720">
            <a:spAutoFit/>
          </a:bodyPr>
          <a:lstStyle/>
          <a:p>
            <a:pPr algn="ctr"/>
            <a:r>
              <a:rPr lang="en-US" sz="2800" dirty="0">
                <a:solidFill>
                  <a:schemeClr val="accent2">
                    <a:lumMod val="75000"/>
                  </a:schemeClr>
                </a:solidFill>
                <a:effectLst/>
                <a:latin typeface="Calibri" panose="020F0502020204030204" pitchFamily="34" charset="0"/>
                <a:ea typeface="Calibri" panose="020F0502020204030204" pitchFamily="34" charset="0"/>
                <a:cs typeface="Kalimati" panose="00000400000000000000" pitchFamily="2"/>
              </a:rPr>
              <a:t>(RONR 37:9(2)(h))</a:t>
            </a:r>
            <a:endParaRPr lang="en-US" sz="2800" b="0" cap="none" spc="0" dirty="0">
              <a:ln w="0"/>
              <a:solidFill>
                <a:schemeClr val="accent2">
                  <a:lumMod val="75000"/>
                </a:schemeClr>
              </a:solidFill>
              <a:effectLst>
                <a:outerShdw blurRad="38100" dist="19050" dir="2700000" algn="tl" rotWithShape="0">
                  <a:schemeClr val="dk1">
                    <a:alpha val="40000"/>
                  </a:schemeClr>
                </a:outerShdw>
              </a:effectLst>
            </a:endParaRPr>
          </a:p>
        </p:txBody>
      </p:sp>
      <p:cxnSp>
        <p:nvCxnSpPr>
          <p:cNvPr id="4" name="Straight Connector 3">
            <a:extLst>
              <a:ext uri="{FF2B5EF4-FFF2-40B4-BE49-F238E27FC236}">
                <a16:creationId xmlns:a16="http://schemas.microsoft.com/office/drawing/2014/main" id="{64C7A7C0-543C-4DF4-91E0-89B0610D74AD}"/>
              </a:ext>
            </a:extLst>
          </p:cNvPr>
          <p:cNvCxnSpPr/>
          <p:nvPr/>
        </p:nvCxnSpPr>
        <p:spPr>
          <a:xfrm>
            <a:off x="116378" y="3297380"/>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C350664-BFF0-42D2-B61F-30240BFE414D}"/>
              </a:ext>
            </a:extLst>
          </p:cNvPr>
          <p:cNvSpPr txBox="1"/>
          <p:nvPr/>
        </p:nvSpPr>
        <p:spPr>
          <a:xfrm>
            <a:off x="16625" y="5320127"/>
            <a:ext cx="12192000" cy="1200329"/>
          </a:xfrm>
          <a:prstGeom prst="rect">
            <a:avLst/>
          </a:prstGeom>
          <a:noFill/>
        </p:spPr>
        <p:txBody>
          <a:bodyPr wrap="square" rtlCol="0">
            <a:spAutoFit/>
          </a:bodyPr>
          <a:lstStyle/>
          <a:p>
            <a:pPr algn="ctr"/>
            <a:r>
              <a:rPr lang="ne-NP" sz="3600" dirty="0">
                <a:solidFill>
                  <a:srgbClr val="00B050"/>
                </a:solidFill>
                <a:effectLst/>
                <a:latin typeface="Calibri" panose="020F0502020204030204" pitchFamily="34" charset="0"/>
                <a:ea typeface="Calibri" panose="020F0502020204030204" pitchFamily="34" charset="0"/>
                <a:cs typeface="Kalimati" panose="00000400000000000000" pitchFamily="2"/>
              </a:rPr>
              <a:t>यदि कुनै अरु संसदिय प्रणालीबाट त्यो </a:t>
            </a:r>
            <a:r>
              <a:rPr lang="ne-NP" sz="3600" dirty="0">
                <a:solidFill>
                  <a:srgbClr val="00B050"/>
                </a:solidFill>
                <a:latin typeface="Calibri" panose="020F0502020204030204" pitchFamily="34" charset="0"/>
                <a:ea typeface="Calibri" panose="020F0502020204030204" pitchFamily="34" charset="0"/>
                <a:cs typeface="Kalimati" panose="00000400000000000000" pitchFamily="2"/>
              </a:rPr>
              <a:t>प्रस्ताव</a:t>
            </a:r>
            <a:r>
              <a:rPr lang="ne-NP" sz="3600" dirty="0">
                <a:solidFill>
                  <a:srgbClr val="00B050"/>
                </a:solidFill>
                <a:effectLst/>
                <a:latin typeface="Calibri" panose="020F0502020204030204" pitchFamily="34" charset="0"/>
                <a:ea typeface="Calibri" panose="020F0502020204030204" pitchFamily="34" charset="0"/>
                <a:cs typeface="Kalimati" panose="00000400000000000000" pitchFamily="2"/>
              </a:rPr>
              <a:t>को समाधान हुन्छ भने पुनर्विचारको प्रस्ताव</a:t>
            </a:r>
            <a:r>
              <a:rPr lang="en-US" sz="3600" dirty="0">
                <a:solidFill>
                  <a:srgbClr val="00B050"/>
                </a:solidFill>
                <a:effectLst/>
                <a:latin typeface="Calibri" panose="020F0502020204030204" pitchFamily="34" charset="0"/>
                <a:ea typeface="Calibri" panose="020F0502020204030204" pitchFamily="34" charset="0"/>
                <a:cs typeface="Kalimati" panose="00000400000000000000" pitchFamily="2"/>
              </a:rPr>
              <a:t> </a:t>
            </a:r>
            <a:r>
              <a:rPr lang="ne-NP" sz="3600" dirty="0">
                <a:solidFill>
                  <a:srgbClr val="00B050"/>
                </a:solidFill>
                <a:effectLst/>
                <a:latin typeface="Calibri" panose="020F0502020204030204" pitchFamily="34" charset="0"/>
                <a:ea typeface="Calibri" panose="020F0502020204030204" pitchFamily="34" charset="0"/>
                <a:cs typeface="Kalimati" panose="00000400000000000000" pitchFamily="2"/>
              </a:rPr>
              <a:t>ल्याउनु हुँदैन ।</a:t>
            </a:r>
            <a:r>
              <a:rPr lang="ne-NP" sz="3600" dirty="0">
                <a:solidFill>
                  <a:srgbClr val="00B050"/>
                </a:solidFill>
                <a:effectLst/>
                <a:ea typeface="Calibri" panose="020F0502020204030204" pitchFamily="34" charset="0"/>
                <a:cs typeface="Calibri" panose="020F0502020204030204" pitchFamily="34" charset="0"/>
              </a:rPr>
              <a:t> </a:t>
            </a:r>
            <a:endParaRPr lang="en-US" sz="400000" dirty="0">
              <a:solidFill>
                <a:srgbClr val="00B050"/>
              </a:solidFill>
            </a:endParaRPr>
          </a:p>
        </p:txBody>
      </p:sp>
      <p:sp>
        <p:nvSpPr>
          <p:cNvPr id="6" name="TextBox 5"/>
          <p:cNvSpPr txBox="1"/>
          <p:nvPr/>
        </p:nvSpPr>
        <p:spPr>
          <a:xfrm>
            <a:off x="116378" y="3460173"/>
            <a:ext cx="11968061" cy="1938992"/>
          </a:xfrm>
          <a:prstGeom prst="rect">
            <a:avLst/>
          </a:prstGeom>
          <a:noFill/>
        </p:spPr>
        <p:txBody>
          <a:bodyPr wrap="square" rtlCol="0">
            <a:spAutoFit/>
          </a:bodyPr>
          <a:lstStyle/>
          <a:p>
            <a:pPr algn="ctr"/>
            <a:r>
              <a:rPr lang="en-US" sz="4000" dirty="0">
                <a:solidFill>
                  <a:srgbClr val="0070C0"/>
                </a:solidFill>
              </a:rPr>
              <a:t>This motion is not in order when practically the same result as desired</a:t>
            </a:r>
            <a:r>
              <a:rPr lang="ne-NP" sz="4000" dirty="0">
                <a:solidFill>
                  <a:srgbClr val="0070C0"/>
                </a:solidFill>
              </a:rPr>
              <a:t> </a:t>
            </a:r>
            <a:r>
              <a:rPr lang="en-US" sz="4000" dirty="0">
                <a:solidFill>
                  <a:srgbClr val="0070C0"/>
                </a:solidFill>
              </a:rPr>
              <a:t>can be</a:t>
            </a:r>
            <a:r>
              <a:rPr lang="ne-NP" sz="4000" dirty="0">
                <a:solidFill>
                  <a:srgbClr val="0070C0"/>
                </a:solidFill>
              </a:rPr>
              <a:t> </a:t>
            </a:r>
            <a:r>
              <a:rPr lang="en-US" sz="4000" dirty="0">
                <a:solidFill>
                  <a:srgbClr val="0070C0"/>
                </a:solidFill>
              </a:rPr>
              <a:t>obtained by some other parliamentary motion.</a:t>
            </a:r>
          </a:p>
        </p:txBody>
      </p:sp>
      <p:sp>
        <p:nvSpPr>
          <p:cNvPr id="7" name="TextBox 6">
            <a:extLst>
              <a:ext uri="{FF2B5EF4-FFF2-40B4-BE49-F238E27FC236}">
                <a16:creationId xmlns:a16="http://schemas.microsoft.com/office/drawing/2014/main" id="{E5A380DC-6835-4345-9085-54F629CD3D4D}"/>
              </a:ext>
            </a:extLst>
          </p:cNvPr>
          <p:cNvSpPr txBox="1"/>
          <p:nvPr/>
        </p:nvSpPr>
        <p:spPr>
          <a:xfrm>
            <a:off x="2839531" y="1555983"/>
            <a:ext cx="6226934" cy="1240211"/>
          </a:xfrm>
          <a:prstGeom prst="rect">
            <a:avLst/>
          </a:prstGeom>
          <a:noFill/>
        </p:spPr>
        <p:txBody>
          <a:bodyPr wrap="square">
            <a:spAutoFit/>
          </a:bodyPr>
          <a:lstStyle/>
          <a:p>
            <a:pPr marL="0" marR="0" algn="ctr">
              <a:lnSpc>
                <a:spcPct val="107000"/>
              </a:lnSpc>
              <a:spcBef>
                <a:spcPts val="0"/>
              </a:spcBef>
              <a:spcAft>
                <a:spcPts val="800"/>
              </a:spcAft>
            </a:pPr>
            <a:r>
              <a:rPr lang="en-US" sz="3200" dirty="0">
                <a:solidFill>
                  <a:srgbClr val="0070C0"/>
                </a:solidFill>
                <a:effectLst/>
                <a:latin typeface="Calibri" panose="020F0502020204030204" pitchFamily="34" charset="0"/>
                <a:ea typeface="Calibri" panose="020F0502020204030204" pitchFamily="34" charset="0"/>
                <a:cs typeface="Kalimati" panose="00000400000000000000" pitchFamily="2"/>
              </a:rPr>
              <a:t>Standard Descriptive Characteristics</a:t>
            </a:r>
          </a:p>
          <a:p>
            <a:pPr algn="ctr">
              <a:lnSpc>
                <a:spcPct val="107000"/>
              </a:lnSpc>
              <a:spcAft>
                <a:spcPts val="800"/>
              </a:spcAft>
            </a:pPr>
            <a:r>
              <a:rPr lang="ne-NP" sz="3200" dirty="0">
                <a:solidFill>
                  <a:srgbClr val="00B050"/>
                </a:solidFill>
                <a:effectLst/>
                <a:latin typeface="Calibri" panose="020F0502020204030204" pitchFamily="34" charset="0"/>
                <a:ea typeface="Calibri" panose="020F0502020204030204" pitchFamily="34" charset="0"/>
                <a:cs typeface="Kalimati" panose="00000400000000000000" pitchFamily="2"/>
              </a:rPr>
              <a:t>फरक विशेषताहरु</a:t>
            </a:r>
            <a:endParaRPr lang="en-US" sz="3200"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17012647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82EF6D-C911-4666-8466-12CDCA3B95E7}"/>
              </a:ext>
            </a:extLst>
          </p:cNvPr>
          <p:cNvSpPr/>
          <p:nvPr/>
        </p:nvSpPr>
        <p:spPr>
          <a:xfrm>
            <a:off x="9546278" y="1622408"/>
            <a:ext cx="2386871" cy="523220"/>
          </a:xfrm>
          <a:prstGeom prst="rect">
            <a:avLst/>
          </a:prstGeom>
          <a:noFill/>
        </p:spPr>
        <p:txBody>
          <a:bodyPr wrap="none" lIns="91440" tIns="45720" rIns="91440" bIns="45720">
            <a:spAutoFit/>
          </a:bodyPr>
          <a:lstStyle/>
          <a:p>
            <a:pPr algn="ctr"/>
            <a:r>
              <a:rPr lang="en-US" sz="2800" dirty="0">
                <a:solidFill>
                  <a:schemeClr val="accent2">
                    <a:lumMod val="75000"/>
                  </a:schemeClr>
                </a:solidFill>
                <a:effectLst/>
                <a:latin typeface="Calibri" panose="020F0502020204030204" pitchFamily="34" charset="0"/>
                <a:ea typeface="Calibri" panose="020F0502020204030204" pitchFamily="34" charset="0"/>
                <a:cs typeface="Kalimati" panose="00000400000000000000" pitchFamily="2"/>
              </a:rPr>
              <a:t>(RONR 37:9(3))</a:t>
            </a:r>
            <a:endParaRPr lang="en-US" sz="2800" b="0" cap="none" spc="0" dirty="0">
              <a:ln w="0"/>
              <a:solidFill>
                <a:schemeClr val="accent2">
                  <a:lumMod val="75000"/>
                </a:schemeClr>
              </a:solidFill>
              <a:effectLst>
                <a:outerShdw blurRad="38100" dist="19050" dir="2700000" algn="tl" rotWithShape="0">
                  <a:schemeClr val="dk1">
                    <a:alpha val="40000"/>
                  </a:schemeClr>
                </a:outerShdw>
              </a:effectLst>
            </a:endParaRPr>
          </a:p>
        </p:txBody>
      </p:sp>
      <p:cxnSp>
        <p:nvCxnSpPr>
          <p:cNvPr id="4" name="Straight Connector 3">
            <a:extLst>
              <a:ext uri="{FF2B5EF4-FFF2-40B4-BE49-F238E27FC236}">
                <a16:creationId xmlns:a16="http://schemas.microsoft.com/office/drawing/2014/main" id="{64C7A7C0-543C-4DF4-91E0-89B0610D74AD}"/>
              </a:ext>
            </a:extLst>
          </p:cNvPr>
          <p:cNvCxnSpPr/>
          <p:nvPr/>
        </p:nvCxnSpPr>
        <p:spPr>
          <a:xfrm>
            <a:off x="16625" y="2422737"/>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C350664-BFF0-42D2-B61F-30240BFE414D}"/>
              </a:ext>
            </a:extLst>
          </p:cNvPr>
          <p:cNvSpPr txBox="1"/>
          <p:nvPr/>
        </p:nvSpPr>
        <p:spPr>
          <a:xfrm>
            <a:off x="16625" y="5403252"/>
            <a:ext cx="12192000" cy="954107"/>
          </a:xfrm>
          <a:prstGeom prst="rect">
            <a:avLst/>
          </a:prstGeom>
          <a:noFill/>
        </p:spPr>
        <p:txBody>
          <a:bodyPr wrap="square" rtlCol="0">
            <a:spAutoFit/>
          </a:bodyPr>
          <a:lstStyle/>
          <a:p>
            <a:pPr algn="ctr"/>
            <a:r>
              <a:rPr lang="ne-NP" sz="2800" dirty="0">
                <a:solidFill>
                  <a:srgbClr val="00B050"/>
                </a:solidFill>
                <a:effectLst/>
                <a:latin typeface="Calibri" panose="020F0502020204030204" pitchFamily="34" charset="0"/>
                <a:ea typeface="Calibri" panose="020F0502020204030204" pitchFamily="34" charset="0"/>
                <a:cs typeface="Kalimati" panose="00000400000000000000" pitchFamily="2"/>
              </a:rPr>
              <a:t>यदि कुनै सदस्यलाई बोल्ने समय</a:t>
            </a:r>
            <a:r>
              <a:rPr lang="ne-NP" sz="2800" dirty="0">
                <a:solidFill>
                  <a:srgbClr val="00B050"/>
                </a:solidFill>
                <a:effectLst/>
                <a:ea typeface="Calibri" panose="020F0502020204030204" pitchFamily="34" charset="0"/>
                <a:cs typeface="Calibri" panose="020F0502020204030204" pitchFamily="34" charset="0"/>
              </a:rPr>
              <a:t> </a:t>
            </a:r>
            <a:r>
              <a:rPr lang="ne-NP" sz="2800" dirty="0">
                <a:solidFill>
                  <a:srgbClr val="00B050"/>
                </a:solidFill>
                <a:effectLst/>
                <a:latin typeface="Calibri" panose="020F0502020204030204" pitchFamily="34" charset="0"/>
                <a:ea typeface="Calibri" panose="020F0502020204030204" pitchFamily="34" charset="0"/>
                <a:cs typeface="Kalimati" panose="00000400000000000000" pitchFamily="2"/>
              </a:rPr>
              <a:t>दिई सकेको छ भने तर उसले बोल्न सुरु गरेको छैन भने त्यो खाली समयमा पुनर्विचार प्रस्ताव ल्याउन पाइन्छ । </a:t>
            </a:r>
            <a:endParaRPr lang="en-US" sz="333300" dirty="0">
              <a:solidFill>
                <a:srgbClr val="00B050"/>
              </a:solidFill>
            </a:endParaRPr>
          </a:p>
        </p:txBody>
      </p:sp>
      <p:sp>
        <p:nvSpPr>
          <p:cNvPr id="6" name="TextBox 5"/>
          <p:cNvSpPr txBox="1"/>
          <p:nvPr/>
        </p:nvSpPr>
        <p:spPr>
          <a:xfrm>
            <a:off x="66501" y="2471755"/>
            <a:ext cx="12092247" cy="1754326"/>
          </a:xfrm>
          <a:prstGeom prst="rect">
            <a:avLst/>
          </a:prstGeom>
          <a:noFill/>
        </p:spPr>
        <p:txBody>
          <a:bodyPr wrap="square" rtlCol="0">
            <a:spAutoFit/>
          </a:bodyPr>
          <a:lstStyle/>
          <a:p>
            <a:pPr algn="ctr"/>
            <a:r>
              <a:rPr lang="en-US" sz="3600" dirty="0">
                <a:solidFill>
                  <a:srgbClr val="0070C0"/>
                </a:solidFill>
              </a:rPr>
              <a:t> Is in order (with respect to making the motion) even after</a:t>
            </a:r>
          </a:p>
          <a:p>
            <a:pPr algn="ctr"/>
            <a:r>
              <a:rPr lang="en-US" sz="3600" dirty="0">
                <a:solidFill>
                  <a:srgbClr val="0070C0"/>
                </a:solidFill>
              </a:rPr>
              <a:t>another person has been assigned the floor, so long as he</a:t>
            </a:r>
          </a:p>
          <a:p>
            <a:pPr algn="ctr"/>
            <a:r>
              <a:rPr lang="en-US" sz="3600" dirty="0">
                <a:solidFill>
                  <a:srgbClr val="0070C0"/>
                </a:solidFill>
              </a:rPr>
              <a:t>has not actually begun to speak. </a:t>
            </a:r>
          </a:p>
        </p:txBody>
      </p:sp>
      <p:sp>
        <p:nvSpPr>
          <p:cNvPr id="7" name="TextBox 6">
            <a:extLst>
              <a:ext uri="{FF2B5EF4-FFF2-40B4-BE49-F238E27FC236}">
                <a16:creationId xmlns:a16="http://schemas.microsoft.com/office/drawing/2014/main" id="{E1B8F1EF-AE79-40DB-9EF7-E048A6F72D00}"/>
              </a:ext>
            </a:extLst>
          </p:cNvPr>
          <p:cNvSpPr txBox="1"/>
          <p:nvPr/>
        </p:nvSpPr>
        <p:spPr>
          <a:xfrm>
            <a:off x="2645722" y="785934"/>
            <a:ext cx="6226934" cy="1240211"/>
          </a:xfrm>
          <a:prstGeom prst="rect">
            <a:avLst/>
          </a:prstGeom>
          <a:noFill/>
        </p:spPr>
        <p:txBody>
          <a:bodyPr wrap="square">
            <a:spAutoFit/>
          </a:bodyPr>
          <a:lstStyle/>
          <a:p>
            <a:pPr marL="0" marR="0" algn="ctr">
              <a:lnSpc>
                <a:spcPct val="107000"/>
              </a:lnSpc>
              <a:spcBef>
                <a:spcPts val="0"/>
              </a:spcBef>
              <a:spcAft>
                <a:spcPts val="800"/>
              </a:spcAft>
            </a:pPr>
            <a:r>
              <a:rPr lang="en-US" sz="3200" dirty="0">
                <a:solidFill>
                  <a:srgbClr val="0070C0"/>
                </a:solidFill>
                <a:effectLst/>
                <a:latin typeface="Calibri" panose="020F0502020204030204" pitchFamily="34" charset="0"/>
                <a:ea typeface="Calibri" panose="020F0502020204030204" pitchFamily="34" charset="0"/>
                <a:cs typeface="Kalimati" panose="00000400000000000000" pitchFamily="2"/>
              </a:rPr>
              <a:t>Standard Descriptive Characteristics</a:t>
            </a:r>
          </a:p>
          <a:p>
            <a:pPr algn="ctr">
              <a:lnSpc>
                <a:spcPct val="107000"/>
              </a:lnSpc>
              <a:spcAft>
                <a:spcPts val="800"/>
              </a:spcAft>
            </a:pPr>
            <a:r>
              <a:rPr lang="ne-NP" sz="3200" dirty="0">
                <a:solidFill>
                  <a:srgbClr val="00B050"/>
                </a:solidFill>
                <a:effectLst/>
                <a:latin typeface="Calibri" panose="020F0502020204030204" pitchFamily="34" charset="0"/>
                <a:ea typeface="Calibri" panose="020F0502020204030204" pitchFamily="34" charset="0"/>
                <a:cs typeface="Kalimati" panose="00000400000000000000" pitchFamily="2"/>
              </a:rPr>
              <a:t>फरक विशेषताहरु</a:t>
            </a:r>
            <a:endParaRPr lang="en-US" sz="3200"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103006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82EF6D-C911-4666-8466-12CDCA3B95E7}"/>
              </a:ext>
            </a:extLst>
          </p:cNvPr>
          <p:cNvSpPr/>
          <p:nvPr/>
        </p:nvSpPr>
        <p:spPr>
          <a:xfrm>
            <a:off x="9493984" y="2774160"/>
            <a:ext cx="2386872" cy="523220"/>
          </a:xfrm>
          <a:prstGeom prst="rect">
            <a:avLst/>
          </a:prstGeom>
          <a:noFill/>
        </p:spPr>
        <p:txBody>
          <a:bodyPr wrap="none" lIns="91440" tIns="45720" rIns="91440" bIns="45720">
            <a:spAutoFit/>
          </a:bodyPr>
          <a:lstStyle/>
          <a:p>
            <a:pPr algn="ctr"/>
            <a:r>
              <a:rPr lang="en-US" sz="2800" dirty="0">
                <a:solidFill>
                  <a:schemeClr val="accent2">
                    <a:lumMod val="75000"/>
                  </a:schemeClr>
                </a:solidFill>
                <a:effectLst/>
                <a:latin typeface="Calibri" panose="020F0502020204030204" pitchFamily="34" charset="0"/>
                <a:ea typeface="Calibri" panose="020F0502020204030204" pitchFamily="34" charset="0"/>
                <a:cs typeface="Kalimati" panose="00000400000000000000" pitchFamily="2"/>
              </a:rPr>
              <a:t>(RONR 37:9(4))</a:t>
            </a:r>
            <a:endParaRPr lang="en-US" sz="2800" b="0" cap="none" spc="0" dirty="0">
              <a:ln w="0"/>
              <a:solidFill>
                <a:schemeClr val="accent2">
                  <a:lumMod val="75000"/>
                </a:schemeClr>
              </a:solidFill>
              <a:effectLst>
                <a:outerShdw blurRad="38100" dist="19050" dir="2700000" algn="tl" rotWithShape="0">
                  <a:schemeClr val="dk1">
                    <a:alpha val="40000"/>
                  </a:schemeClr>
                </a:outerShdw>
              </a:effectLst>
            </a:endParaRPr>
          </a:p>
        </p:txBody>
      </p:sp>
      <p:cxnSp>
        <p:nvCxnSpPr>
          <p:cNvPr id="4" name="Straight Connector 3">
            <a:extLst>
              <a:ext uri="{FF2B5EF4-FFF2-40B4-BE49-F238E27FC236}">
                <a16:creationId xmlns:a16="http://schemas.microsoft.com/office/drawing/2014/main" id="{64C7A7C0-543C-4DF4-91E0-89B0610D74AD}"/>
              </a:ext>
            </a:extLst>
          </p:cNvPr>
          <p:cNvCxnSpPr/>
          <p:nvPr/>
        </p:nvCxnSpPr>
        <p:spPr>
          <a:xfrm>
            <a:off x="116378" y="3297380"/>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C350664-BFF0-42D2-B61F-30240BFE414D}"/>
              </a:ext>
            </a:extLst>
          </p:cNvPr>
          <p:cNvSpPr txBox="1"/>
          <p:nvPr/>
        </p:nvSpPr>
        <p:spPr>
          <a:xfrm>
            <a:off x="0" y="5072326"/>
            <a:ext cx="12192000" cy="954107"/>
          </a:xfrm>
          <a:prstGeom prst="rect">
            <a:avLst/>
          </a:prstGeom>
          <a:noFill/>
        </p:spPr>
        <p:txBody>
          <a:bodyPr wrap="square" rtlCol="0">
            <a:spAutoFit/>
          </a:bodyPr>
          <a:lstStyle/>
          <a:p>
            <a:pPr algn="ctr"/>
            <a:r>
              <a:rPr lang="ne-NP" sz="2800" dirty="0">
                <a:solidFill>
                  <a:srgbClr val="00B050"/>
                </a:solidFill>
                <a:effectLst/>
                <a:latin typeface="Calibri" panose="020F0502020204030204" pitchFamily="34" charset="0"/>
                <a:ea typeface="Calibri" panose="020F0502020204030204" pitchFamily="34" charset="0"/>
                <a:cs typeface="Kalimati" panose="00000400000000000000" pitchFamily="2"/>
              </a:rPr>
              <a:t>पुनर्विचारलाई समर्थन गर्नको लागी पहिला पक्षमै मतदान गरेको व्यक्ति चाहिन्छ भन्ने छैन । विपक्षमा मतदान गरेकाले पनि समर्थन जनाउन पाउँछ । </a:t>
            </a:r>
            <a:endParaRPr lang="en-US" sz="400000" dirty="0">
              <a:solidFill>
                <a:srgbClr val="00B050"/>
              </a:solidFill>
            </a:endParaRPr>
          </a:p>
        </p:txBody>
      </p:sp>
      <p:sp>
        <p:nvSpPr>
          <p:cNvPr id="6" name="TextBox 5"/>
          <p:cNvSpPr txBox="1"/>
          <p:nvPr/>
        </p:nvSpPr>
        <p:spPr>
          <a:xfrm>
            <a:off x="16625" y="3543300"/>
            <a:ext cx="12036830" cy="1200329"/>
          </a:xfrm>
          <a:prstGeom prst="rect">
            <a:avLst/>
          </a:prstGeom>
          <a:noFill/>
        </p:spPr>
        <p:txBody>
          <a:bodyPr wrap="square" rtlCol="0">
            <a:spAutoFit/>
          </a:bodyPr>
          <a:lstStyle/>
          <a:p>
            <a:pPr algn="ctr"/>
            <a:r>
              <a:rPr lang="en-US" sz="3600" dirty="0">
                <a:solidFill>
                  <a:srgbClr val="0070C0"/>
                </a:solidFill>
              </a:rPr>
              <a:t>The seconding can be done by any member regardless of how he voted on the motion to be Reconsidered. </a:t>
            </a:r>
          </a:p>
        </p:txBody>
      </p:sp>
      <p:sp>
        <p:nvSpPr>
          <p:cNvPr id="7" name="TextBox 6">
            <a:extLst>
              <a:ext uri="{FF2B5EF4-FFF2-40B4-BE49-F238E27FC236}">
                <a16:creationId xmlns:a16="http://schemas.microsoft.com/office/drawing/2014/main" id="{1582CC8F-32B7-48F6-A752-7C273C774D00}"/>
              </a:ext>
            </a:extLst>
          </p:cNvPr>
          <p:cNvSpPr txBox="1"/>
          <p:nvPr/>
        </p:nvSpPr>
        <p:spPr>
          <a:xfrm>
            <a:off x="2791496" y="1660063"/>
            <a:ext cx="6226934" cy="1240211"/>
          </a:xfrm>
          <a:prstGeom prst="rect">
            <a:avLst/>
          </a:prstGeom>
          <a:noFill/>
        </p:spPr>
        <p:txBody>
          <a:bodyPr wrap="square">
            <a:spAutoFit/>
          </a:bodyPr>
          <a:lstStyle/>
          <a:p>
            <a:pPr marL="0" marR="0" algn="ctr">
              <a:lnSpc>
                <a:spcPct val="107000"/>
              </a:lnSpc>
              <a:spcBef>
                <a:spcPts val="0"/>
              </a:spcBef>
              <a:spcAft>
                <a:spcPts val="800"/>
              </a:spcAft>
            </a:pPr>
            <a:r>
              <a:rPr lang="en-US" sz="3200" dirty="0">
                <a:solidFill>
                  <a:srgbClr val="0070C0"/>
                </a:solidFill>
                <a:effectLst/>
                <a:latin typeface="Calibri" panose="020F0502020204030204" pitchFamily="34" charset="0"/>
                <a:ea typeface="Calibri" panose="020F0502020204030204" pitchFamily="34" charset="0"/>
                <a:cs typeface="Kalimati" panose="00000400000000000000" pitchFamily="2"/>
              </a:rPr>
              <a:t>Standard Descriptive Characteristics</a:t>
            </a:r>
          </a:p>
          <a:p>
            <a:pPr algn="ctr">
              <a:lnSpc>
                <a:spcPct val="107000"/>
              </a:lnSpc>
              <a:spcAft>
                <a:spcPts val="800"/>
              </a:spcAft>
            </a:pPr>
            <a:r>
              <a:rPr lang="ne-NP" sz="3200" dirty="0">
                <a:solidFill>
                  <a:srgbClr val="00B050"/>
                </a:solidFill>
                <a:effectLst/>
                <a:latin typeface="Calibri" panose="020F0502020204030204" pitchFamily="34" charset="0"/>
                <a:ea typeface="Calibri" panose="020F0502020204030204" pitchFamily="34" charset="0"/>
                <a:cs typeface="Kalimati" panose="00000400000000000000" pitchFamily="2"/>
              </a:rPr>
              <a:t>फरक विशेषताहरु</a:t>
            </a:r>
            <a:endParaRPr lang="en-US" sz="3200"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3847202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gavel.jpg"/>
          <p:cNvPicPr>
            <a:picLocks noChangeAspect="1"/>
          </p:cNvPicPr>
          <p:nvPr/>
        </p:nvPicPr>
        <p:blipFill>
          <a:blip r:embed="rId2"/>
          <a:srcRect l="6968" r="5742" b="10747"/>
          <a:stretch>
            <a:fillRect/>
          </a:stretch>
        </p:blipFill>
        <p:spPr>
          <a:xfrm>
            <a:off x="2548779" y="7040426"/>
            <a:ext cx="3075562" cy="2054542"/>
          </a:xfrm>
          <a:prstGeom prst="rect">
            <a:avLst/>
          </a:prstGeom>
          <a:ln>
            <a:noFill/>
          </a:ln>
          <a:effectLst>
            <a:softEdge rad="112500"/>
          </a:effectLst>
        </p:spPr>
      </p:pic>
      <p:sp>
        <p:nvSpPr>
          <p:cNvPr id="6" name="Rectangle 5"/>
          <p:cNvSpPr/>
          <p:nvPr/>
        </p:nvSpPr>
        <p:spPr>
          <a:xfrm>
            <a:off x="1465729" y="3353074"/>
            <a:ext cx="8001000" cy="2554545"/>
          </a:xfrm>
          <a:prstGeom prst="rect">
            <a:avLst/>
          </a:prstGeom>
        </p:spPr>
        <p:txBody>
          <a:bodyPr wrap="square">
            <a:spAutoFit/>
          </a:bodyPr>
          <a:lstStyle/>
          <a:p>
            <a:r>
              <a:rPr lang="en-US" sz="4000" b="1" i="1" dirty="0">
                <a:solidFill>
                  <a:srgbClr val="00B050"/>
                </a:solidFill>
              </a:rPr>
              <a:t>The Gavel</a:t>
            </a:r>
          </a:p>
          <a:p>
            <a:pPr marL="571500" indent="-571500">
              <a:buFont typeface="Arial" panose="020B0604020202020204" pitchFamily="34" charset="0"/>
              <a:buChar char="•"/>
            </a:pPr>
            <a:r>
              <a:rPr lang="en-US" sz="4000" b="1" i="1" dirty="0">
                <a:solidFill>
                  <a:srgbClr val="002060"/>
                </a:solidFill>
              </a:rPr>
              <a:t>Symbol of power and authority</a:t>
            </a:r>
          </a:p>
          <a:p>
            <a:pPr marL="571500" indent="-571500">
              <a:buFont typeface="Arial" panose="020B0604020202020204" pitchFamily="34" charset="0"/>
              <a:buChar char="•"/>
            </a:pPr>
            <a:r>
              <a:rPr lang="en-US" sz="4000" b="1" i="1" dirty="0">
                <a:solidFill>
                  <a:srgbClr val="002060"/>
                </a:solidFill>
              </a:rPr>
              <a:t>Used by chair to give instruction</a:t>
            </a:r>
          </a:p>
          <a:p>
            <a:endParaRPr lang="en-US" sz="4000" b="1" i="1" dirty="0"/>
          </a:p>
        </p:txBody>
      </p:sp>
      <p:pic>
        <p:nvPicPr>
          <p:cNvPr id="8" name="Picture 7" descr="gavel.jpg"/>
          <p:cNvPicPr>
            <a:picLocks noChangeAspect="1"/>
          </p:cNvPicPr>
          <p:nvPr/>
        </p:nvPicPr>
        <p:blipFill>
          <a:blip r:embed="rId2"/>
          <a:srcRect l="6968" r="5742" b="10747"/>
          <a:stretch>
            <a:fillRect/>
          </a:stretch>
        </p:blipFill>
        <p:spPr>
          <a:xfrm>
            <a:off x="4736123" y="874411"/>
            <a:ext cx="2276375" cy="1520668"/>
          </a:xfrm>
          <a:prstGeom prst="rect">
            <a:avLst/>
          </a:prstGeom>
          <a:ln>
            <a:noFill/>
          </a:ln>
          <a:effectLst>
            <a:softEdge rad="11250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1037" y="291576"/>
            <a:ext cx="2008265" cy="1103470"/>
          </a:xfrm>
          <a:prstGeom prst="rect">
            <a:avLst/>
          </a:prstGeom>
        </p:spPr>
      </p:pic>
    </p:spTree>
    <p:extLst>
      <p:ext uri="{BB962C8B-B14F-4D97-AF65-F5344CB8AC3E}">
        <p14:creationId xmlns:p14="http://schemas.microsoft.com/office/powerpoint/2010/main" val="102195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82EF6D-C911-4666-8466-12CDCA3B95E7}"/>
              </a:ext>
            </a:extLst>
          </p:cNvPr>
          <p:cNvSpPr/>
          <p:nvPr/>
        </p:nvSpPr>
        <p:spPr>
          <a:xfrm>
            <a:off x="9493984" y="2774160"/>
            <a:ext cx="2386872" cy="523220"/>
          </a:xfrm>
          <a:prstGeom prst="rect">
            <a:avLst/>
          </a:prstGeom>
          <a:noFill/>
        </p:spPr>
        <p:txBody>
          <a:bodyPr wrap="none" lIns="91440" tIns="45720" rIns="91440" bIns="45720">
            <a:spAutoFit/>
          </a:bodyPr>
          <a:lstStyle/>
          <a:p>
            <a:pPr algn="ctr"/>
            <a:r>
              <a:rPr lang="en-US" sz="2800" dirty="0">
                <a:solidFill>
                  <a:schemeClr val="accent2">
                    <a:lumMod val="75000"/>
                  </a:schemeClr>
                </a:solidFill>
                <a:effectLst/>
                <a:latin typeface="Calibri" panose="020F0502020204030204" pitchFamily="34" charset="0"/>
                <a:ea typeface="Calibri" panose="020F0502020204030204" pitchFamily="34" charset="0"/>
                <a:cs typeface="Kalimati" panose="00000400000000000000" pitchFamily="2"/>
              </a:rPr>
              <a:t>(RONR 37:9(6))</a:t>
            </a:r>
            <a:endParaRPr lang="en-US" sz="2800" b="0" cap="none" spc="0" dirty="0">
              <a:ln w="0"/>
              <a:solidFill>
                <a:schemeClr val="accent2">
                  <a:lumMod val="75000"/>
                </a:schemeClr>
              </a:solidFill>
              <a:effectLst>
                <a:outerShdw blurRad="38100" dist="19050" dir="2700000" algn="tl" rotWithShape="0">
                  <a:schemeClr val="dk1">
                    <a:alpha val="40000"/>
                  </a:schemeClr>
                </a:outerShdw>
              </a:effectLst>
            </a:endParaRPr>
          </a:p>
        </p:txBody>
      </p:sp>
      <p:cxnSp>
        <p:nvCxnSpPr>
          <p:cNvPr id="4" name="Straight Connector 3">
            <a:extLst>
              <a:ext uri="{FF2B5EF4-FFF2-40B4-BE49-F238E27FC236}">
                <a16:creationId xmlns:a16="http://schemas.microsoft.com/office/drawing/2014/main" id="{64C7A7C0-543C-4DF4-91E0-89B0610D74AD}"/>
              </a:ext>
            </a:extLst>
          </p:cNvPr>
          <p:cNvCxnSpPr/>
          <p:nvPr/>
        </p:nvCxnSpPr>
        <p:spPr>
          <a:xfrm>
            <a:off x="116378" y="3297380"/>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C350664-BFF0-42D2-B61F-30240BFE414D}"/>
              </a:ext>
            </a:extLst>
          </p:cNvPr>
          <p:cNvSpPr txBox="1"/>
          <p:nvPr/>
        </p:nvSpPr>
        <p:spPr>
          <a:xfrm>
            <a:off x="208857" y="4980249"/>
            <a:ext cx="12192000" cy="1015663"/>
          </a:xfrm>
          <a:prstGeom prst="rect">
            <a:avLst/>
          </a:prstGeom>
          <a:noFill/>
        </p:spPr>
        <p:txBody>
          <a:bodyPr wrap="square" rtlCol="0">
            <a:spAutoFit/>
          </a:bodyPr>
          <a:lstStyle/>
          <a:p>
            <a:pPr algn="ctr"/>
            <a:r>
              <a:rPr lang="ne-NP" sz="6000" dirty="0">
                <a:solidFill>
                  <a:srgbClr val="00B050"/>
                </a:solidFill>
                <a:effectLst/>
                <a:latin typeface="Calibri" panose="020F0502020204030204" pitchFamily="34" charset="0"/>
                <a:ea typeface="Calibri" panose="020F0502020204030204" pitchFamily="34" charset="0"/>
                <a:cs typeface="Kalimati" panose="00000400000000000000" pitchFamily="2"/>
              </a:rPr>
              <a:t>यो संसोधनिय हुँदैन। </a:t>
            </a:r>
            <a:endParaRPr lang="en-US" sz="400000" dirty="0">
              <a:solidFill>
                <a:srgbClr val="00B050"/>
              </a:solidFill>
            </a:endParaRPr>
          </a:p>
        </p:txBody>
      </p:sp>
      <p:sp>
        <p:nvSpPr>
          <p:cNvPr id="6" name="TextBox 5"/>
          <p:cNvSpPr txBox="1"/>
          <p:nvPr/>
        </p:nvSpPr>
        <p:spPr>
          <a:xfrm>
            <a:off x="401089" y="3595254"/>
            <a:ext cx="11807536" cy="1384995"/>
          </a:xfrm>
          <a:prstGeom prst="rect">
            <a:avLst/>
          </a:prstGeom>
          <a:noFill/>
        </p:spPr>
        <p:txBody>
          <a:bodyPr wrap="square" rtlCol="0">
            <a:spAutoFit/>
          </a:bodyPr>
          <a:lstStyle/>
          <a:p>
            <a:pPr algn="ctr"/>
            <a:r>
              <a:rPr lang="en-US" sz="6600" dirty="0">
                <a:solidFill>
                  <a:srgbClr val="0070C0"/>
                </a:solidFill>
              </a:rPr>
              <a:t>Is not amendable.</a:t>
            </a:r>
          </a:p>
          <a:p>
            <a:endParaRPr lang="en-US" dirty="0"/>
          </a:p>
        </p:txBody>
      </p:sp>
      <p:sp>
        <p:nvSpPr>
          <p:cNvPr id="7" name="TextBox 6">
            <a:extLst>
              <a:ext uri="{FF2B5EF4-FFF2-40B4-BE49-F238E27FC236}">
                <a16:creationId xmlns:a16="http://schemas.microsoft.com/office/drawing/2014/main" id="{C2F65DB1-56F2-4A84-AA28-C51FEF782650}"/>
              </a:ext>
            </a:extLst>
          </p:cNvPr>
          <p:cNvSpPr txBox="1"/>
          <p:nvPr/>
        </p:nvSpPr>
        <p:spPr>
          <a:xfrm>
            <a:off x="2791496" y="1660063"/>
            <a:ext cx="6226934" cy="1240211"/>
          </a:xfrm>
          <a:prstGeom prst="rect">
            <a:avLst/>
          </a:prstGeom>
          <a:noFill/>
        </p:spPr>
        <p:txBody>
          <a:bodyPr wrap="square">
            <a:spAutoFit/>
          </a:bodyPr>
          <a:lstStyle/>
          <a:p>
            <a:pPr marL="0" marR="0" algn="ctr">
              <a:lnSpc>
                <a:spcPct val="107000"/>
              </a:lnSpc>
              <a:spcBef>
                <a:spcPts val="0"/>
              </a:spcBef>
              <a:spcAft>
                <a:spcPts val="800"/>
              </a:spcAft>
            </a:pPr>
            <a:r>
              <a:rPr lang="en-US" sz="3200" dirty="0">
                <a:solidFill>
                  <a:srgbClr val="0070C0"/>
                </a:solidFill>
                <a:effectLst/>
                <a:latin typeface="Calibri" panose="020F0502020204030204" pitchFamily="34" charset="0"/>
                <a:ea typeface="Calibri" panose="020F0502020204030204" pitchFamily="34" charset="0"/>
                <a:cs typeface="Kalimati" panose="00000400000000000000" pitchFamily="2"/>
              </a:rPr>
              <a:t>Standard Descriptive Characteristics</a:t>
            </a:r>
          </a:p>
          <a:p>
            <a:pPr algn="ctr">
              <a:lnSpc>
                <a:spcPct val="107000"/>
              </a:lnSpc>
              <a:spcAft>
                <a:spcPts val="800"/>
              </a:spcAft>
            </a:pPr>
            <a:r>
              <a:rPr lang="ne-NP" sz="3200" dirty="0">
                <a:solidFill>
                  <a:srgbClr val="00B050"/>
                </a:solidFill>
                <a:effectLst/>
                <a:latin typeface="Calibri" panose="020F0502020204030204" pitchFamily="34" charset="0"/>
                <a:ea typeface="Calibri" panose="020F0502020204030204" pitchFamily="34" charset="0"/>
                <a:cs typeface="Kalimati" panose="00000400000000000000" pitchFamily="2"/>
              </a:rPr>
              <a:t>फरक विशेषताहरु</a:t>
            </a:r>
            <a:endParaRPr lang="en-US" sz="3200"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36791734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82EF6D-C911-4666-8466-12CDCA3B95E7}"/>
              </a:ext>
            </a:extLst>
          </p:cNvPr>
          <p:cNvSpPr/>
          <p:nvPr/>
        </p:nvSpPr>
        <p:spPr>
          <a:xfrm>
            <a:off x="9493984" y="2774160"/>
            <a:ext cx="2386872" cy="523220"/>
          </a:xfrm>
          <a:prstGeom prst="rect">
            <a:avLst/>
          </a:prstGeom>
          <a:noFill/>
        </p:spPr>
        <p:txBody>
          <a:bodyPr wrap="none" lIns="91440" tIns="45720" rIns="91440" bIns="45720">
            <a:spAutoFit/>
          </a:bodyPr>
          <a:lstStyle/>
          <a:p>
            <a:pPr algn="ctr"/>
            <a:r>
              <a:rPr lang="en-US" sz="2800" dirty="0">
                <a:solidFill>
                  <a:schemeClr val="accent2">
                    <a:lumMod val="75000"/>
                  </a:schemeClr>
                </a:solidFill>
                <a:effectLst/>
                <a:latin typeface="Calibri" panose="020F0502020204030204" pitchFamily="34" charset="0"/>
                <a:ea typeface="Calibri" panose="020F0502020204030204" pitchFamily="34" charset="0"/>
                <a:cs typeface="Kalimati" panose="00000400000000000000" pitchFamily="2"/>
              </a:rPr>
              <a:t>(RONR 37:9(8))</a:t>
            </a:r>
            <a:endParaRPr lang="en-US" sz="2800" b="0" cap="none" spc="0" dirty="0">
              <a:ln w="0"/>
              <a:solidFill>
                <a:schemeClr val="accent2">
                  <a:lumMod val="75000"/>
                </a:schemeClr>
              </a:solidFill>
              <a:effectLst>
                <a:outerShdw blurRad="38100" dist="19050" dir="2700000" algn="tl" rotWithShape="0">
                  <a:schemeClr val="dk1">
                    <a:alpha val="40000"/>
                  </a:schemeClr>
                </a:outerShdw>
              </a:effectLst>
            </a:endParaRPr>
          </a:p>
        </p:txBody>
      </p:sp>
      <p:cxnSp>
        <p:nvCxnSpPr>
          <p:cNvPr id="4" name="Straight Connector 3">
            <a:extLst>
              <a:ext uri="{FF2B5EF4-FFF2-40B4-BE49-F238E27FC236}">
                <a16:creationId xmlns:a16="http://schemas.microsoft.com/office/drawing/2014/main" id="{64C7A7C0-543C-4DF4-91E0-89B0610D74AD}"/>
              </a:ext>
            </a:extLst>
          </p:cNvPr>
          <p:cNvCxnSpPr/>
          <p:nvPr/>
        </p:nvCxnSpPr>
        <p:spPr>
          <a:xfrm>
            <a:off x="116378" y="3297380"/>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C350664-BFF0-42D2-B61F-30240BFE414D}"/>
              </a:ext>
            </a:extLst>
          </p:cNvPr>
          <p:cNvSpPr txBox="1"/>
          <p:nvPr/>
        </p:nvSpPr>
        <p:spPr>
          <a:xfrm>
            <a:off x="0" y="4889446"/>
            <a:ext cx="12192000" cy="1077218"/>
          </a:xfrm>
          <a:prstGeom prst="rect">
            <a:avLst/>
          </a:prstGeom>
          <a:noFill/>
        </p:spPr>
        <p:txBody>
          <a:bodyPr wrap="square" rtlCol="0">
            <a:spAutoFit/>
          </a:bodyPr>
          <a:lstStyle/>
          <a:p>
            <a:pPr algn="ctr"/>
            <a:r>
              <a:rPr lang="ne-NP" sz="3200" dirty="0">
                <a:solidFill>
                  <a:srgbClr val="00B050"/>
                </a:solidFill>
                <a:effectLst/>
                <a:latin typeface="Calibri" panose="020F0502020204030204" pitchFamily="34" charset="0"/>
                <a:ea typeface="Calibri" panose="020F0502020204030204" pitchFamily="34" charset="0"/>
                <a:cs typeface="Kalimati" panose="00000400000000000000" pitchFamily="2"/>
              </a:rPr>
              <a:t>एक चोटी पुनर्विचार प्रस्ताव भए पछि र त्यो यदि </a:t>
            </a:r>
            <a:r>
              <a:rPr lang="ne-NP" sz="3200" dirty="0">
                <a:solidFill>
                  <a:srgbClr val="00B050"/>
                </a:solidFill>
                <a:latin typeface="Calibri" panose="020F0502020204030204" pitchFamily="34" charset="0"/>
                <a:ea typeface="Calibri" panose="020F0502020204030204" pitchFamily="34" charset="0"/>
                <a:cs typeface="Kalimati" panose="00000400000000000000" pitchFamily="2"/>
              </a:rPr>
              <a:t>मतदानबाट </a:t>
            </a:r>
            <a:r>
              <a:rPr lang="ne-NP" sz="3200" dirty="0">
                <a:solidFill>
                  <a:srgbClr val="00B050"/>
                </a:solidFill>
                <a:effectLst/>
                <a:latin typeface="Calibri" panose="020F0502020204030204" pitchFamily="34" charset="0"/>
                <a:ea typeface="Calibri" panose="020F0502020204030204" pitchFamily="34" charset="0"/>
                <a:cs typeface="Kalimati" panose="00000400000000000000" pitchFamily="2"/>
              </a:rPr>
              <a:t>असफल भएमा पुन पुनर्विचार गर्न पाइदैन । </a:t>
            </a:r>
            <a:endParaRPr lang="en-US" sz="400000" dirty="0">
              <a:solidFill>
                <a:srgbClr val="00B050"/>
              </a:solidFill>
            </a:endParaRPr>
          </a:p>
        </p:txBody>
      </p:sp>
      <p:sp>
        <p:nvSpPr>
          <p:cNvPr id="6" name="TextBox 5"/>
          <p:cNvSpPr txBox="1"/>
          <p:nvPr/>
        </p:nvSpPr>
        <p:spPr>
          <a:xfrm>
            <a:off x="232756" y="3323971"/>
            <a:ext cx="12075622" cy="769441"/>
          </a:xfrm>
          <a:prstGeom prst="rect">
            <a:avLst/>
          </a:prstGeom>
          <a:noFill/>
        </p:spPr>
        <p:txBody>
          <a:bodyPr wrap="square" rtlCol="0">
            <a:spAutoFit/>
          </a:bodyPr>
          <a:lstStyle/>
          <a:p>
            <a:r>
              <a:rPr lang="en-US" sz="4400" dirty="0">
                <a:solidFill>
                  <a:srgbClr val="0070C0"/>
                </a:solidFill>
              </a:rPr>
              <a:t>Cannot be reconsidered. If it is voted on and lost.</a:t>
            </a:r>
          </a:p>
        </p:txBody>
      </p:sp>
      <p:sp>
        <p:nvSpPr>
          <p:cNvPr id="7" name="TextBox 6">
            <a:extLst>
              <a:ext uri="{FF2B5EF4-FFF2-40B4-BE49-F238E27FC236}">
                <a16:creationId xmlns:a16="http://schemas.microsoft.com/office/drawing/2014/main" id="{ABAA5CB8-752D-41F3-AE25-E69B6C1FBFE3}"/>
              </a:ext>
            </a:extLst>
          </p:cNvPr>
          <p:cNvSpPr txBox="1"/>
          <p:nvPr/>
        </p:nvSpPr>
        <p:spPr>
          <a:xfrm>
            <a:off x="2791496" y="1660063"/>
            <a:ext cx="6226934" cy="1240211"/>
          </a:xfrm>
          <a:prstGeom prst="rect">
            <a:avLst/>
          </a:prstGeom>
          <a:noFill/>
        </p:spPr>
        <p:txBody>
          <a:bodyPr wrap="square">
            <a:spAutoFit/>
          </a:bodyPr>
          <a:lstStyle/>
          <a:p>
            <a:pPr marL="0" marR="0" algn="ctr">
              <a:lnSpc>
                <a:spcPct val="107000"/>
              </a:lnSpc>
              <a:spcBef>
                <a:spcPts val="0"/>
              </a:spcBef>
              <a:spcAft>
                <a:spcPts val="800"/>
              </a:spcAft>
            </a:pPr>
            <a:r>
              <a:rPr lang="en-US" sz="3200" dirty="0">
                <a:solidFill>
                  <a:srgbClr val="0070C0"/>
                </a:solidFill>
                <a:effectLst/>
                <a:latin typeface="Calibri" panose="020F0502020204030204" pitchFamily="34" charset="0"/>
                <a:ea typeface="Calibri" panose="020F0502020204030204" pitchFamily="34" charset="0"/>
                <a:cs typeface="Kalimati" panose="00000400000000000000" pitchFamily="2"/>
              </a:rPr>
              <a:t>Standard Descriptive Characteristics</a:t>
            </a:r>
          </a:p>
          <a:p>
            <a:pPr algn="ctr">
              <a:lnSpc>
                <a:spcPct val="107000"/>
              </a:lnSpc>
              <a:spcAft>
                <a:spcPts val="800"/>
              </a:spcAft>
            </a:pPr>
            <a:r>
              <a:rPr lang="ne-NP" sz="3200" dirty="0">
                <a:solidFill>
                  <a:srgbClr val="00B050"/>
                </a:solidFill>
                <a:effectLst/>
                <a:latin typeface="Calibri" panose="020F0502020204030204" pitchFamily="34" charset="0"/>
                <a:ea typeface="Calibri" panose="020F0502020204030204" pitchFamily="34" charset="0"/>
                <a:cs typeface="Kalimati" panose="00000400000000000000" pitchFamily="2"/>
              </a:rPr>
              <a:t>फरक विशेषताहरु</a:t>
            </a:r>
            <a:endParaRPr lang="en-US" sz="3200"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3742971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82EF6D-C911-4666-8466-12CDCA3B95E7}"/>
              </a:ext>
            </a:extLst>
          </p:cNvPr>
          <p:cNvSpPr/>
          <p:nvPr/>
        </p:nvSpPr>
        <p:spPr>
          <a:xfrm>
            <a:off x="9548486" y="2774160"/>
            <a:ext cx="2277868" cy="523220"/>
          </a:xfrm>
          <a:prstGeom prst="rect">
            <a:avLst/>
          </a:prstGeom>
          <a:noFill/>
        </p:spPr>
        <p:txBody>
          <a:bodyPr wrap="none" lIns="91440" tIns="45720" rIns="91440" bIns="45720">
            <a:spAutoFit/>
          </a:bodyPr>
          <a:lstStyle/>
          <a:p>
            <a:pPr algn="ctr"/>
            <a:r>
              <a:rPr lang="en-US" sz="2800" dirty="0">
                <a:solidFill>
                  <a:schemeClr val="accent2">
                    <a:lumMod val="75000"/>
                  </a:schemeClr>
                </a:solidFill>
                <a:effectLst/>
                <a:latin typeface="Calibri" panose="020F0502020204030204" pitchFamily="34" charset="0"/>
                <a:ea typeface="Calibri" panose="020F0502020204030204" pitchFamily="34" charset="0"/>
                <a:cs typeface="Kalimati" panose="00000400000000000000" pitchFamily="2"/>
              </a:rPr>
              <a:t>(RONR 37:13))</a:t>
            </a:r>
            <a:endParaRPr lang="en-US" sz="2800" b="0" cap="none" spc="0" dirty="0">
              <a:ln w="0"/>
              <a:solidFill>
                <a:schemeClr val="accent2">
                  <a:lumMod val="75000"/>
                </a:schemeClr>
              </a:solidFill>
              <a:effectLst>
                <a:outerShdw blurRad="38100" dist="19050" dir="2700000" algn="tl" rotWithShape="0">
                  <a:schemeClr val="dk1">
                    <a:alpha val="40000"/>
                  </a:schemeClr>
                </a:outerShdw>
              </a:effectLst>
            </a:endParaRPr>
          </a:p>
        </p:txBody>
      </p:sp>
      <p:cxnSp>
        <p:nvCxnSpPr>
          <p:cNvPr id="4" name="Straight Connector 3">
            <a:extLst>
              <a:ext uri="{FF2B5EF4-FFF2-40B4-BE49-F238E27FC236}">
                <a16:creationId xmlns:a16="http://schemas.microsoft.com/office/drawing/2014/main" id="{64C7A7C0-543C-4DF4-91E0-89B0610D74AD}"/>
              </a:ext>
            </a:extLst>
          </p:cNvPr>
          <p:cNvCxnSpPr/>
          <p:nvPr/>
        </p:nvCxnSpPr>
        <p:spPr>
          <a:xfrm>
            <a:off x="116378" y="3297380"/>
            <a:ext cx="12192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C350664-BFF0-42D2-B61F-30240BFE414D}"/>
              </a:ext>
            </a:extLst>
          </p:cNvPr>
          <p:cNvSpPr txBox="1"/>
          <p:nvPr/>
        </p:nvSpPr>
        <p:spPr>
          <a:xfrm>
            <a:off x="16625" y="5436492"/>
            <a:ext cx="12192000" cy="954107"/>
          </a:xfrm>
          <a:prstGeom prst="rect">
            <a:avLst/>
          </a:prstGeom>
          <a:noFill/>
        </p:spPr>
        <p:txBody>
          <a:bodyPr wrap="square" rtlCol="0">
            <a:spAutoFit/>
          </a:bodyPr>
          <a:lstStyle/>
          <a:p>
            <a:pPr algn="ctr"/>
            <a:r>
              <a:rPr lang="ne-NP" sz="2800" dirty="0">
                <a:solidFill>
                  <a:srgbClr val="00B050"/>
                </a:solidFill>
                <a:effectLst/>
                <a:latin typeface="Calibri" panose="020F0502020204030204" pitchFamily="34" charset="0"/>
                <a:ea typeface="Calibri" panose="020F0502020204030204" pitchFamily="34" charset="0"/>
                <a:cs typeface="Kalimati" panose="00000400000000000000" pitchFamily="2"/>
              </a:rPr>
              <a:t>यदि खारेज भैसकेको कुनै प्रस्ताव</a:t>
            </a:r>
            <a:r>
              <a:rPr lang="ne-NP" sz="2800" dirty="0">
                <a:solidFill>
                  <a:srgbClr val="00B050"/>
                </a:solidFill>
                <a:effectLst/>
                <a:ea typeface="Calibri" panose="020F0502020204030204" pitchFamily="34" charset="0"/>
                <a:cs typeface="Calibri" panose="020F0502020204030204" pitchFamily="34" charset="0"/>
              </a:rPr>
              <a:t> </a:t>
            </a:r>
            <a:r>
              <a:rPr lang="ne-NP" sz="2800" dirty="0">
                <a:solidFill>
                  <a:srgbClr val="00B050"/>
                </a:solidFill>
                <a:effectLst/>
                <a:latin typeface="Calibri" panose="020F0502020204030204" pitchFamily="34" charset="0"/>
                <a:ea typeface="Calibri" panose="020F0502020204030204" pitchFamily="34" charset="0"/>
                <a:cs typeface="Kalimati" panose="00000400000000000000" pitchFamily="2"/>
              </a:rPr>
              <a:t>छ भने </a:t>
            </a:r>
            <a:r>
              <a:rPr lang="ne-NP" sz="2800" dirty="0">
                <a:solidFill>
                  <a:srgbClr val="00B050"/>
                </a:solidFill>
                <a:latin typeface="Calibri" panose="020F0502020204030204" pitchFamily="34" charset="0"/>
                <a:ea typeface="Calibri" panose="020F0502020204030204" pitchFamily="34" charset="0"/>
                <a:cs typeface="Kalimati" panose="00000400000000000000" pitchFamily="2"/>
              </a:rPr>
              <a:t>र </a:t>
            </a:r>
            <a:r>
              <a:rPr lang="ne-NP" sz="2800" dirty="0">
                <a:solidFill>
                  <a:srgbClr val="00B050"/>
                </a:solidFill>
                <a:effectLst/>
                <a:latin typeface="Calibri" panose="020F0502020204030204" pitchFamily="34" charset="0"/>
                <a:ea typeface="Calibri" panose="020F0502020204030204" pitchFamily="34" charset="0"/>
                <a:cs typeface="Kalimati" panose="00000400000000000000" pitchFamily="2"/>
              </a:rPr>
              <a:t>त्यस्तो प्रस्तावलाई पुनर्विचार गर्न खोजिएमा पहिला खारेज</a:t>
            </a:r>
            <a:r>
              <a:rPr lang="en-US" sz="2800" dirty="0">
                <a:solidFill>
                  <a:srgbClr val="00B050"/>
                </a:solidFill>
                <a:effectLst/>
                <a:latin typeface="Calibri" panose="020F0502020204030204" pitchFamily="34" charset="0"/>
                <a:ea typeface="Calibri" panose="020F0502020204030204" pitchFamily="34" charset="0"/>
                <a:cs typeface="Kalimati" panose="00000400000000000000" pitchFamily="2"/>
              </a:rPr>
              <a:t> </a:t>
            </a:r>
            <a:r>
              <a:rPr lang="ne-NP" sz="2800" dirty="0">
                <a:solidFill>
                  <a:srgbClr val="00B050"/>
                </a:solidFill>
                <a:effectLst/>
                <a:latin typeface="Calibri" panose="020F0502020204030204" pitchFamily="34" charset="0"/>
                <a:ea typeface="Calibri" panose="020F0502020204030204" pitchFamily="34" charset="0"/>
                <a:cs typeface="Kalimati" panose="00000400000000000000" pitchFamily="2"/>
              </a:rPr>
              <a:t>वा </a:t>
            </a:r>
            <a:r>
              <a:rPr lang="ne-NP" sz="2800" dirty="0">
                <a:solidFill>
                  <a:srgbClr val="00B050"/>
                </a:solidFill>
                <a:latin typeface="Calibri" panose="020F0502020204030204" pitchFamily="34" charset="0"/>
                <a:ea typeface="Calibri" panose="020F0502020204030204" pitchFamily="34" charset="0"/>
                <a:cs typeface="Kalimati" panose="00000400000000000000" pitchFamily="2"/>
              </a:rPr>
              <a:t>संसोधन</a:t>
            </a:r>
            <a:r>
              <a:rPr lang="en-US" sz="2800" dirty="0">
                <a:solidFill>
                  <a:srgbClr val="00B050"/>
                </a:solidFill>
                <a:effectLst/>
                <a:latin typeface="Calibri" panose="020F0502020204030204" pitchFamily="34" charset="0"/>
                <a:ea typeface="Calibri" panose="020F0502020204030204" pitchFamily="34" charset="0"/>
                <a:cs typeface="Kalimati" panose="00000400000000000000" pitchFamily="2"/>
              </a:rPr>
              <a:t> </a:t>
            </a:r>
            <a:r>
              <a:rPr lang="ne-NP" sz="2800" dirty="0">
                <a:solidFill>
                  <a:srgbClr val="00B050"/>
                </a:solidFill>
                <a:effectLst/>
                <a:latin typeface="Calibri" panose="020F0502020204030204" pitchFamily="34" charset="0"/>
                <a:ea typeface="Calibri" panose="020F0502020204030204" pitchFamily="34" charset="0"/>
                <a:cs typeface="Kalimati" panose="00000400000000000000" pitchFamily="2"/>
              </a:rPr>
              <a:t>गरेर मात्र पुनर्विचार</a:t>
            </a:r>
            <a:r>
              <a:rPr lang="en-US" sz="2800" dirty="0">
                <a:solidFill>
                  <a:srgbClr val="00B050"/>
                </a:solidFill>
                <a:effectLst/>
                <a:latin typeface="Calibri" panose="020F0502020204030204" pitchFamily="34" charset="0"/>
                <a:ea typeface="Calibri" panose="020F0502020204030204" pitchFamily="34" charset="0"/>
                <a:cs typeface="Kalimati" panose="00000400000000000000" pitchFamily="2"/>
              </a:rPr>
              <a:t> </a:t>
            </a:r>
            <a:r>
              <a:rPr lang="ne-NP" sz="2800" dirty="0">
                <a:solidFill>
                  <a:srgbClr val="00B050"/>
                </a:solidFill>
                <a:effectLst/>
                <a:latin typeface="Calibri" panose="020F0502020204030204" pitchFamily="34" charset="0"/>
                <a:ea typeface="Calibri" panose="020F0502020204030204" pitchFamily="34" charset="0"/>
                <a:cs typeface="Kalimati" panose="00000400000000000000" pitchFamily="2"/>
              </a:rPr>
              <a:t>गर्न सकिन्छ । </a:t>
            </a:r>
            <a:endParaRPr lang="en-US" sz="277800" dirty="0">
              <a:solidFill>
                <a:srgbClr val="00B050"/>
              </a:solidFill>
            </a:endParaRPr>
          </a:p>
        </p:txBody>
      </p:sp>
      <p:sp>
        <p:nvSpPr>
          <p:cNvPr id="6" name="TextBox 5"/>
          <p:cNvSpPr txBox="1"/>
          <p:nvPr/>
        </p:nvSpPr>
        <p:spPr>
          <a:xfrm>
            <a:off x="116378" y="3470564"/>
            <a:ext cx="12075622" cy="2062103"/>
          </a:xfrm>
          <a:prstGeom prst="rect">
            <a:avLst/>
          </a:prstGeom>
          <a:noFill/>
        </p:spPr>
        <p:txBody>
          <a:bodyPr wrap="square" rtlCol="0">
            <a:spAutoFit/>
          </a:bodyPr>
          <a:lstStyle/>
          <a:p>
            <a:pPr algn="ctr"/>
            <a:r>
              <a:rPr lang="en-US" sz="3200" dirty="0">
                <a:solidFill>
                  <a:srgbClr val="0070C0"/>
                </a:solidFill>
              </a:rPr>
              <a:t>If it is desired to reconsider the vote on the rejected</a:t>
            </a:r>
            <a:r>
              <a:rPr lang="ne-NP" sz="3200" dirty="0">
                <a:solidFill>
                  <a:srgbClr val="0070C0"/>
                </a:solidFill>
              </a:rPr>
              <a:t> </a:t>
            </a:r>
            <a:r>
              <a:rPr lang="en-US" sz="3200" dirty="0">
                <a:solidFill>
                  <a:srgbClr val="0070C0"/>
                </a:solidFill>
              </a:rPr>
              <a:t>motion, the subsequently adopted motion must first be</a:t>
            </a:r>
            <a:r>
              <a:rPr lang="ne-NP" sz="3200" dirty="0">
                <a:solidFill>
                  <a:srgbClr val="0070C0"/>
                </a:solidFill>
              </a:rPr>
              <a:t> </a:t>
            </a:r>
            <a:r>
              <a:rPr lang="en-US" sz="3200" dirty="0">
                <a:solidFill>
                  <a:srgbClr val="0070C0"/>
                </a:solidFill>
              </a:rPr>
              <a:t>rescinded (or amended in some fashion so that it no longer</a:t>
            </a:r>
            <a:r>
              <a:rPr lang="ne-NP" sz="3200" dirty="0">
                <a:solidFill>
                  <a:srgbClr val="0070C0"/>
                </a:solidFill>
              </a:rPr>
              <a:t> </a:t>
            </a:r>
            <a:r>
              <a:rPr lang="en-US" sz="3200" dirty="0">
                <a:solidFill>
                  <a:srgbClr val="0070C0"/>
                </a:solidFill>
              </a:rPr>
              <a:t>conflicts), or the vote on it must be reconsidered and reversed.</a:t>
            </a:r>
          </a:p>
        </p:txBody>
      </p:sp>
      <p:sp>
        <p:nvSpPr>
          <p:cNvPr id="8" name="TextBox 7">
            <a:extLst>
              <a:ext uri="{FF2B5EF4-FFF2-40B4-BE49-F238E27FC236}">
                <a16:creationId xmlns:a16="http://schemas.microsoft.com/office/drawing/2014/main" id="{D2A486D3-5D25-4A16-A56E-4C4F26BEBBB5}"/>
              </a:ext>
            </a:extLst>
          </p:cNvPr>
          <p:cNvSpPr txBox="1"/>
          <p:nvPr/>
        </p:nvSpPr>
        <p:spPr>
          <a:xfrm>
            <a:off x="-1" y="1142777"/>
            <a:ext cx="12192000" cy="1767150"/>
          </a:xfrm>
          <a:prstGeom prst="rect">
            <a:avLst/>
          </a:prstGeom>
          <a:noFill/>
        </p:spPr>
        <p:txBody>
          <a:bodyPr wrap="square" rtlCol="0">
            <a:spAutoFit/>
          </a:bodyPr>
          <a:lstStyle/>
          <a:p>
            <a:pPr algn="ctr">
              <a:lnSpc>
                <a:spcPct val="107000"/>
              </a:lnSpc>
              <a:spcAft>
                <a:spcPts val="800"/>
              </a:spcAft>
            </a:pPr>
            <a:r>
              <a:rPr lang="en-US" sz="3200" dirty="0">
                <a:solidFill>
                  <a:srgbClr val="0070C0"/>
                </a:solidFill>
                <a:effectLst/>
                <a:latin typeface="Calibri" panose="020F0502020204030204" pitchFamily="34" charset="0"/>
                <a:ea typeface="Calibri" panose="020F0502020204030204" pitchFamily="34" charset="0"/>
                <a:cs typeface="Kalimati" panose="00000400000000000000" pitchFamily="2"/>
              </a:rPr>
              <a:t>Reconsideration of a Motion that is no longer in Order Because of Intervening Action</a:t>
            </a:r>
            <a:endParaRPr lang="en-US" sz="3200" dirty="0">
              <a:solidFill>
                <a:srgbClr val="0070C0"/>
              </a:solidFill>
              <a:effectLst/>
              <a:latin typeface="Calibri" panose="020F0502020204030204" pitchFamily="34" charset="0"/>
              <a:ea typeface="Calibri" panose="020F0502020204030204" pitchFamily="34" charset="0"/>
              <a:cs typeface="Mangal" panose="02040503050203030202" pitchFamily="18" charset="0"/>
            </a:endParaRPr>
          </a:p>
          <a:p>
            <a:pPr marL="0" marR="0" algn="ctr">
              <a:lnSpc>
                <a:spcPct val="107000"/>
              </a:lnSpc>
              <a:spcBef>
                <a:spcPts val="0"/>
              </a:spcBef>
              <a:spcAft>
                <a:spcPts val="800"/>
              </a:spcAft>
            </a:pPr>
            <a:r>
              <a:rPr lang="hi-IN" sz="3200" b="0" i="0" dirty="0">
                <a:solidFill>
                  <a:srgbClr val="00B050"/>
                </a:solidFill>
                <a:effectLst/>
                <a:latin typeface="Segoe UI Historic" panose="020B0502040204020203" pitchFamily="34" charset="0"/>
              </a:rPr>
              <a:t>विभिन्न वाधाका कारण अघि आउन नसकेका विषयको पुनर्विचार</a:t>
            </a:r>
            <a:endParaRPr lang="en-US" sz="3200"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18348951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D558A9-024E-4B06-9176-C04B43013047}"/>
              </a:ext>
            </a:extLst>
          </p:cNvPr>
          <p:cNvSpPr txBox="1"/>
          <p:nvPr/>
        </p:nvSpPr>
        <p:spPr>
          <a:xfrm>
            <a:off x="163643" y="2427238"/>
            <a:ext cx="5932357" cy="3108543"/>
          </a:xfrm>
          <a:prstGeom prst="rect">
            <a:avLst/>
          </a:prstGeom>
          <a:noFill/>
        </p:spPr>
        <p:txBody>
          <a:bodyPr wrap="square">
            <a:spAutoFit/>
          </a:bodyPr>
          <a:lstStyle/>
          <a:p>
            <a:r>
              <a:rPr lang="en-US" sz="2800" dirty="0">
                <a:effectLst/>
                <a:latin typeface="Preeti" pitchFamily="2" charset="0"/>
                <a:ea typeface="Calibri" panose="020F0502020204030204" pitchFamily="34" charset="0"/>
                <a:cs typeface="Mangal" panose="02040503050203030202" pitchFamily="18" charset="0"/>
              </a:rPr>
              <a:t>;</a:t>
            </a:r>
            <a:r>
              <a:rPr lang="en-US" sz="2800" dirty="0" err="1">
                <a:effectLst/>
                <a:latin typeface="Preeti" pitchFamily="2" charset="0"/>
                <a:ea typeface="Calibri" panose="020F0502020204030204" pitchFamily="34" charset="0"/>
                <a:cs typeface="Mangal" panose="02040503050203030202" pitchFamily="18" charset="0"/>
              </a:rPr>
              <a:t>xfos</a:t>
            </a:r>
            <a:r>
              <a:rPr lang="hi-IN" sz="2800" dirty="0">
                <a:effectLst/>
                <a:latin typeface="Preeti" pitchFamily="2" charset="0"/>
                <a:ea typeface="Calibri" panose="020F0502020204030204" pitchFamily="34" charset="0"/>
                <a:cs typeface="Mangal" panose="02040503050203030202" pitchFamily="18" charset="0"/>
              </a:rPr>
              <a:t> </a:t>
            </a:r>
            <a:r>
              <a:rPr lang="en-US" sz="2800" dirty="0">
                <a:effectLst/>
                <a:latin typeface="Preeti" pitchFamily="2" charset="0"/>
                <a:ea typeface="Calibri" panose="020F0502020204030204" pitchFamily="34" charset="0"/>
                <a:cs typeface="Mangal" panose="02040503050203030202" pitchFamily="18" charset="0"/>
              </a:rPr>
              <a:t>k|:</a:t>
            </a:r>
            <a:r>
              <a:rPr lang="en-US" sz="2800" dirty="0" err="1">
                <a:effectLst/>
                <a:latin typeface="Preeti" pitchFamily="2" charset="0"/>
                <a:ea typeface="Calibri" panose="020F0502020204030204" pitchFamily="34" charset="0"/>
                <a:cs typeface="Mangal" panose="02040503050203030202" pitchFamily="18" charset="0"/>
              </a:rPr>
              <a:t>tfjx</a:t>
            </a:r>
            <a:r>
              <a:rPr lang="en-US"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s'g</a:t>
            </a:r>
            <a:r>
              <a:rPr lang="en-US"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klg</a:t>
            </a:r>
            <a:r>
              <a:rPr lang="en-US"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d'Vo</a:t>
            </a:r>
            <a:r>
              <a:rPr lang="hi-IN"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k|tfjdf</a:t>
            </a:r>
            <a:r>
              <a:rPr lang="en-US" sz="2800" dirty="0">
                <a:effectLst/>
                <a:latin typeface="Preeti" pitchFamily="2" charset="0"/>
                <a:ea typeface="Calibri" panose="020F0502020204030204" pitchFamily="34" charset="0"/>
                <a:cs typeface="Mangal" panose="02040503050203030202" pitchFamily="18" charset="0"/>
              </a:rPr>
              <a:t> </a:t>
            </a:r>
            <a:r>
              <a:rPr lang="hi-IN"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nfu</a:t>
            </a:r>
            <a:r>
              <a:rPr lang="en-US"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x'g</a:t>
            </a:r>
            <a:r>
              <a:rPr lang="en-US" sz="2800" dirty="0">
                <a:effectLst/>
                <a:latin typeface="Preeti" pitchFamily="2" charset="0"/>
                <a:ea typeface="Calibri" panose="020F0502020204030204" pitchFamily="34" charset="0"/>
                <a:cs typeface="Mangal" panose="02040503050203030202" pitchFamily="18" charset="0"/>
              </a:rPr>
              <a:t> ;S5g / </a:t>
            </a:r>
            <a:r>
              <a:rPr lang="en-US" sz="2800" dirty="0" err="1">
                <a:effectLst/>
                <a:latin typeface="Preeti" pitchFamily="2" charset="0"/>
                <a:ea typeface="Calibri" panose="020F0502020204030204" pitchFamily="34" charset="0"/>
                <a:cs typeface="Mangal" panose="02040503050203030202" pitchFamily="18" charset="0"/>
              </a:rPr>
              <a:t>af</a:t>
            </a:r>
            <a:r>
              <a:rPr lang="en-US" sz="2800" dirty="0">
                <a:effectLst/>
                <a:latin typeface="Preeti" pitchFamily="2" charset="0"/>
                <a:ea typeface="Calibri" panose="020F0502020204030204" pitchFamily="34" charset="0"/>
                <a:cs typeface="Mangal" panose="02040503050203030202" pitchFamily="18" charset="0"/>
              </a:rPr>
              <a:t>]8{n]</a:t>
            </a:r>
            <a:r>
              <a:rPr lang="en-US" sz="2800" dirty="0">
                <a:latin typeface="Preeti" pitchFamily="2" charset="0"/>
                <a:ea typeface="Calibri" panose="020F0502020204030204" pitchFamily="34" charset="0"/>
                <a:cs typeface="Mangal" panose="02040503050203030202" pitchFamily="18" charset="0"/>
              </a:rPr>
              <a:t> </a:t>
            </a:r>
            <a:r>
              <a:rPr lang="en-US" sz="2800" dirty="0">
                <a:effectLst/>
                <a:latin typeface="Preeti" pitchFamily="2" charset="0"/>
                <a:ea typeface="Calibri" panose="020F0502020204030204" pitchFamily="34" charset="0"/>
                <a:cs typeface="Mangal" panose="02040503050203030202" pitchFamily="18" charset="0"/>
              </a:rPr>
              <a:t>;</a:t>
            </a:r>
            <a:r>
              <a:rPr lang="en-US" sz="2800" dirty="0" err="1">
                <a:effectLst/>
                <a:latin typeface="Preeti" pitchFamily="2" charset="0"/>
                <a:ea typeface="Calibri" panose="020F0502020204030204" pitchFamily="34" charset="0"/>
                <a:cs typeface="Mangal" panose="02040503050203030202" pitchFamily="18" charset="0"/>
              </a:rPr>
              <a:t>xfos</a:t>
            </a:r>
            <a:r>
              <a:rPr lang="en-US"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k|tfax?sf</a:t>
            </a:r>
            <a:r>
              <a:rPr lang="en-US" sz="2800" dirty="0">
                <a:effectLst/>
                <a:latin typeface="Preeti" pitchFamily="2" charset="0"/>
                <a:ea typeface="Calibri" panose="020F0502020204030204" pitchFamily="34" charset="0"/>
                <a:cs typeface="Mangal" panose="02040503050203030202" pitchFamily="18" charset="0"/>
              </a:rPr>
              <a:t>] </a:t>
            </a:r>
            <a:r>
              <a:rPr lang="hi-IN"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af</a:t>
            </a:r>
            <a:r>
              <a:rPr lang="en-US" sz="2800" dirty="0">
                <a:effectLst/>
                <a:latin typeface="Preeti" pitchFamily="2" charset="0"/>
                <a:ea typeface="Calibri" panose="020F0502020204030204" pitchFamily="34" charset="0"/>
                <a:cs typeface="Mangal" panose="02040503050203030202" pitchFamily="18" charset="0"/>
              </a:rPr>
              <a:t>/]df</a:t>
            </a:r>
            <a:r>
              <a:rPr lang="hi-IN" sz="2800" dirty="0">
                <a:effectLst/>
                <a:latin typeface="Preeti" pitchFamily="2" charset="0"/>
                <a:ea typeface="Calibri" panose="020F0502020204030204" pitchFamily="34" charset="0"/>
                <a:cs typeface="Mangal" panose="02040503050203030202" pitchFamily="18" charset="0"/>
              </a:rPr>
              <a:t> </a:t>
            </a:r>
            <a:r>
              <a:rPr lang="en-US" sz="2800" dirty="0">
                <a:effectLst/>
                <a:latin typeface="Preeti" pitchFamily="2" charset="0"/>
                <a:ea typeface="Calibri" panose="020F0502020204030204" pitchFamily="34" charset="0"/>
                <a:cs typeface="Mangal" panose="02040503050203030202" pitchFamily="18" charset="0"/>
              </a:rPr>
              <a:t>5nkmn ug]{ </a:t>
            </a:r>
            <a:r>
              <a:rPr lang="en-US" sz="2800" dirty="0" err="1">
                <a:effectLst/>
                <a:latin typeface="Preeti" pitchFamily="2" charset="0"/>
                <a:ea typeface="Calibri" panose="020F0502020204030204" pitchFamily="34" charset="0"/>
                <a:cs typeface="Mangal" panose="02040503050203030202" pitchFamily="18" charset="0"/>
              </a:rPr>
              <a:t>jf</a:t>
            </a:r>
            <a:r>
              <a:rPr lang="en-US"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gug</a:t>
            </a:r>
            <a:r>
              <a:rPr lang="en-US"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eGg</a:t>
            </a:r>
            <a:r>
              <a:rPr lang="en-US"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ljifodf</a:t>
            </a:r>
            <a:r>
              <a:rPr lang="en-US" sz="2800" dirty="0">
                <a:effectLst/>
                <a:latin typeface="Preeti" pitchFamily="2" charset="0"/>
                <a:ea typeface="Calibri" panose="020F0502020204030204" pitchFamily="34" charset="0"/>
                <a:cs typeface="Mangal" panose="02040503050203030202" pitchFamily="18" charset="0"/>
              </a:rPr>
              <a:t> lg0f{o ug'{kg]{ x'G5 . o; k|:</a:t>
            </a:r>
            <a:r>
              <a:rPr lang="en-US" sz="2800" dirty="0" err="1">
                <a:effectLst/>
                <a:latin typeface="Preeti" pitchFamily="2" charset="0"/>
                <a:ea typeface="Calibri" panose="020F0502020204030204" pitchFamily="34" charset="0"/>
                <a:cs typeface="Mangal" panose="02040503050203030202" pitchFamily="18" charset="0"/>
              </a:rPr>
              <a:t>tfjsf</a:t>
            </a:r>
            <a:r>
              <a:rPr lang="en-US"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k|of</a:t>
            </a:r>
            <a:r>
              <a:rPr lang="en-US" sz="2800" dirty="0">
                <a:effectLst/>
                <a:latin typeface="Preeti" pitchFamily="2" charset="0"/>
                <a:ea typeface="Calibri" panose="020F0502020204030204" pitchFamily="34" charset="0"/>
                <a:cs typeface="Mangal" panose="02040503050203030202" pitchFamily="18" charset="0"/>
              </a:rPr>
              <a:t>]un] 5knkmnnfO{ ;</a:t>
            </a:r>
            <a:r>
              <a:rPr lang="en-US" sz="2800" dirty="0" err="1">
                <a:effectLst/>
                <a:latin typeface="Preeti" pitchFamily="2" charset="0"/>
                <a:ea typeface="Calibri" panose="020F0502020204030204" pitchFamily="34" charset="0"/>
                <a:cs typeface="Mangal" panose="02040503050203030202" pitchFamily="18" charset="0"/>
              </a:rPr>
              <a:t>lhnf</a:t>
            </a:r>
            <a:r>
              <a:rPr lang="en-US" sz="2800" dirty="0">
                <a:effectLst/>
                <a:latin typeface="Preeti" pitchFamily="2" charset="0"/>
                <a:ea typeface="Calibri" panose="020F0502020204030204" pitchFamily="34" charset="0"/>
                <a:cs typeface="Mangal" panose="02040503050203030202" pitchFamily="18" charset="0"/>
              </a:rPr>
              <a:t>] / </a:t>
            </a:r>
            <a:r>
              <a:rPr lang="en-US" sz="2800" dirty="0" err="1">
                <a:effectLst/>
                <a:latin typeface="Preeti" pitchFamily="2" charset="0"/>
                <a:ea typeface="Calibri" panose="020F0502020204030204" pitchFamily="34" charset="0"/>
                <a:cs typeface="Mangal" panose="02040503050203030202" pitchFamily="18" charset="0"/>
              </a:rPr>
              <a:t>k|efjsf</a:t>
            </a:r>
            <a:r>
              <a:rPr lang="en-US" sz="2800" dirty="0">
                <a:effectLst/>
                <a:latin typeface="Preeti" pitchFamily="2" charset="0"/>
                <a:ea typeface="Calibri" panose="020F0502020204030204" pitchFamily="34" charset="0"/>
                <a:cs typeface="Mangal" panose="02040503050203030202" pitchFamily="18" charset="0"/>
              </a:rPr>
              <a:t>/L </a:t>
            </a:r>
            <a:r>
              <a:rPr lang="en-US" sz="2800" dirty="0" err="1">
                <a:effectLst/>
                <a:latin typeface="Preeti" pitchFamily="2" charset="0"/>
                <a:ea typeface="Calibri" panose="020F0502020204030204" pitchFamily="34" charset="0"/>
                <a:cs typeface="Mangal" panose="02040503050203030202" pitchFamily="18" charset="0"/>
              </a:rPr>
              <a:t>agfpg</a:t>
            </a:r>
            <a:r>
              <a:rPr lang="en-US" sz="2800" dirty="0">
                <a:effectLst/>
                <a:latin typeface="Preeti" pitchFamily="2" charset="0"/>
                <a:ea typeface="Calibri" panose="020F0502020204030204" pitchFamily="34" charset="0"/>
                <a:cs typeface="Mangal" panose="02040503050203030202" pitchFamily="18" charset="0"/>
              </a:rPr>
              <a:t> / a}7s </a:t>
            </a:r>
            <a:r>
              <a:rPr lang="en-US" sz="2800" dirty="0" err="1">
                <a:effectLst/>
                <a:latin typeface="Preeti" pitchFamily="2" charset="0"/>
                <a:ea typeface="Calibri" panose="020F0502020204030204" pitchFamily="34" charset="0"/>
                <a:cs typeface="Mangal" panose="02040503050203030202" pitchFamily="18" charset="0"/>
              </a:rPr>
              <a:t>rnfpg</a:t>
            </a:r>
            <a:r>
              <a:rPr lang="en-US"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xof</a:t>
            </a:r>
            <a:r>
              <a:rPr lang="en-US" sz="2800" dirty="0">
                <a:effectLst/>
                <a:latin typeface="Preeti" pitchFamily="2" charset="0"/>
                <a:ea typeface="Calibri" panose="020F0502020204030204" pitchFamily="34" charset="0"/>
                <a:cs typeface="Mangal" panose="02040503050203030202" pitchFamily="18" charset="0"/>
              </a:rPr>
              <a:t>]u </a:t>
            </a:r>
            <a:r>
              <a:rPr lang="en-US" sz="2800" dirty="0" err="1">
                <a:effectLst/>
                <a:latin typeface="Preeti" pitchFamily="2" charset="0"/>
                <a:ea typeface="Calibri" panose="020F0502020204030204" pitchFamily="34" charset="0"/>
                <a:cs typeface="Mangal" panose="02040503050203030202" pitchFamily="18" charset="0"/>
              </a:rPr>
              <a:t>dfq</a:t>
            </a:r>
            <a:r>
              <a:rPr lang="en-US"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geO</a:t>
            </a:r>
            <a:r>
              <a:rPr lang="en-US" sz="2800" dirty="0">
                <a:effectLst/>
                <a:latin typeface="Preeti" pitchFamily="2" charset="0"/>
                <a:ea typeface="Calibri" panose="020F0502020204030204" pitchFamily="34" charset="0"/>
                <a:cs typeface="Mangal" panose="02040503050203030202" pitchFamily="18" charset="0"/>
              </a:rPr>
              <a:t>{ lg0f{</a:t>
            </a:r>
            <a:r>
              <a:rPr lang="en-US" sz="2800" dirty="0" err="1">
                <a:effectLst/>
                <a:latin typeface="Preeti" pitchFamily="2" charset="0"/>
                <a:ea typeface="Calibri" panose="020F0502020204030204" pitchFamily="34" charset="0"/>
                <a:cs typeface="Mangal" panose="02040503050203030202" pitchFamily="18" charset="0"/>
              </a:rPr>
              <a:t>odf</a:t>
            </a:r>
            <a:r>
              <a:rPr lang="en-US"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k'Ugsf</a:t>
            </a:r>
            <a:r>
              <a:rPr lang="en-US"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nflu</a:t>
            </a:r>
            <a:r>
              <a:rPr lang="en-US"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klg</a:t>
            </a:r>
            <a:r>
              <a:rPr lang="en-US"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xof</a:t>
            </a:r>
            <a:r>
              <a:rPr lang="en-US" sz="2800" dirty="0">
                <a:effectLst/>
                <a:latin typeface="Preeti" pitchFamily="2" charset="0"/>
                <a:ea typeface="Calibri" panose="020F0502020204030204" pitchFamily="34" charset="0"/>
                <a:cs typeface="Mangal" panose="02040503050203030202" pitchFamily="18" charset="0"/>
              </a:rPr>
              <a:t>]u k'Ub5 . </a:t>
            </a:r>
            <a:r>
              <a:rPr lang="en-US" sz="2800" dirty="0">
                <a:effectLst/>
                <a:latin typeface="Calibri" panose="020F0502020204030204" pitchFamily="34" charset="0"/>
                <a:ea typeface="Calibri" panose="020F0502020204030204" pitchFamily="34" charset="0"/>
                <a:cs typeface="Mangal" panose="02040503050203030202" pitchFamily="18" charset="0"/>
              </a:rPr>
              <a:t/>
            </a:r>
            <a:br>
              <a:rPr lang="en-US" sz="2800" dirty="0">
                <a:effectLst/>
                <a:latin typeface="Calibri" panose="020F0502020204030204" pitchFamily="34" charset="0"/>
                <a:ea typeface="Calibri" panose="020F0502020204030204" pitchFamily="34" charset="0"/>
                <a:cs typeface="Mangal" panose="02040503050203030202" pitchFamily="18" charset="0"/>
              </a:rPr>
            </a:br>
            <a:endParaRPr lang="en-US" sz="2800" dirty="0"/>
          </a:p>
        </p:txBody>
      </p:sp>
      <p:cxnSp>
        <p:nvCxnSpPr>
          <p:cNvPr id="4" name="Straight Connector 3">
            <a:extLst>
              <a:ext uri="{FF2B5EF4-FFF2-40B4-BE49-F238E27FC236}">
                <a16:creationId xmlns:a16="http://schemas.microsoft.com/office/drawing/2014/main" id="{997F5F5E-5433-4379-9967-5126211772F4}"/>
              </a:ext>
            </a:extLst>
          </p:cNvPr>
          <p:cNvCxnSpPr>
            <a:cxnSpLocks/>
          </p:cNvCxnSpPr>
          <p:nvPr/>
        </p:nvCxnSpPr>
        <p:spPr>
          <a:xfrm>
            <a:off x="6037944" y="2202873"/>
            <a:ext cx="0" cy="3763795"/>
          </a:xfrm>
          <a:prstGeom prst="line">
            <a:avLst/>
          </a:prstGeom>
          <a:ln>
            <a:solidFill>
              <a:srgbClr val="C09E4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4FF3FE7-315D-42FF-92DE-53C44AFA1273}"/>
              </a:ext>
            </a:extLst>
          </p:cNvPr>
          <p:cNvSpPr txBox="1"/>
          <p:nvPr/>
        </p:nvSpPr>
        <p:spPr>
          <a:xfrm>
            <a:off x="6081486" y="2673459"/>
            <a:ext cx="5932357" cy="3046988"/>
          </a:xfrm>
          <a:prstGeom prst="rect">
            <a:avLst/>
          </a:prstGeom>
          <a:noFill/>
        </p:spPr>
        <p:txBody>
          <a:bodyPr wrap="square">
            <a:spAutoFit/>
          </a:bodyPr>
          <a:lstStyle/>
          <a:p>
            <a:r>
              <a:rPr lang="en-US" sz="2400" b="1" dirty="0">
                <a:solidFill>
                  <a:srgbClr val="FF9900"/>
                </a:solidFill>
                <a:effectLst/>
                <a:latin typeface="Arial" panose="020B0604020202020204" pitchFamily="34" charset="0"/>
                <a:ea typeface="Arial" panose="020B0604020202020204" pitchFamily="34" charset="0"/>
              </a:rPr>
              <a:t>Subsidiary motion may apply to any main motion and the board has to decide on the subsidiary motion first . All the board members can easily apply  subsidiary motion during the meeting to make an effective and creative meeting .</a:t>
            </a:r>
            <a:endParaRPr lang="en-US" sz="2400" dirty="0">
              <a:effectLst/>
              <a:latin typeface="Arial" panose="020B0604020202020204" pitchFamily="34" charset="0"/>
              <a:ea typeface="Arial" panose="020B0604020202020204" pitchFamily="34" charset="0"/>
            </a:endParaRPr>
          </a:p>
          <a:p>
            <a:endParaRPr lang="en-US" sz="2400" dirty="0"/>
          </a:p>
        </p:txBody>
      </p:sp>
      <p:sp>
        <p:nvSpPr>
          <p:cNvPr id="2" name="Rectangle 1"/>
          <p:cNvSpPr/>
          <p:nvPr/>
        </p:nvSpPr>
        <p:spPr>
          <a:xfrm>
            <a:off x="3629044" y="1418043"/>
            <a:ext cx="4136098" cy="707886"/>
          </a:xfrm>
          <a:prstGeom prst="rect">
            <a:avLst/>
          </a:prstGeom>
          <a:solidFill>
            <a:schemeClr val="accent1"/>
          </a:solidFill>
        </p:spPr>
        <p:txBody>
          <a:bodyPr wrap="square">
            <a:spAutoFit/>
          </a:bodyPr>
          <a:lstStyle/>
          <a:p>
            <a:pPr algn="ctr"/>
            <a:r>
              <a:rPr lang="en-US" sz="4000" dirty="0">
                <a:latin typeface="Preeti" pitchFamily="2" charset="0"/>
                <a:ea typeface="Calibri" panose="020F0502020204030204" pitchFamily="34" charset="0"/>
                <a:cs typeface="Mangal" panose="02040503050203030202" pitchFamily="18" charset="0"/>
              </a:rPr>
              <a:t>;</a:t>
            </a:r>
            <a:r>
              <a:rPr lang="en-US" sz="4000" dirty="0" err="1">
                <a:latin typeface="Preeti" pitchFamily="2" charset="0"/>
                <a:ea typeface="Calibri" panose="020F0502020204030204" pitchFamily="34" charset="0"/>
                <a:cs typeface="Mangal" panose="02040503050203030202" pitchFamily="18" charset="0"/>
              </a:rPr>
              <a:t>xfos</a:t>
            </a:r>
            <a:r>
              <a:rPr lang="en-US" sz="4000" dirty="0">
                <a:latin typeface="Preeti" pitchFamily="2" charset="0"/>
                <a:ea typeface="Calibri" panose="020F0502020204030204" pitchFamily="34" charset="0"/>
                <a:cs typeface="Mangal" panose="02040503050203030202" pitchFamily="18" charset="0"/>
              </a:rPr>
              <a:t> k|:</a:t>
            </a:r>
            <a:r>
              <a:rPr lang="en-US" sz="4000" dirty="0" err="1">
                <a:latin typeface="Preeti" pitchFamily="2" charset="0"/>
                <a:ea typeface="Calibri" panose="020F0502020204030204" pitchFamily="34" charset="0"/>
                <a:cs typeface="Mangal" panose="02040503050203030202" pitchFamily="18" charset="0"/>
              </a:rPr>
              <a:t>tfj</a:t>
            </a:r>
            <a:r>
              <a:rPr lang="en-US" sz="4000" dirty="0">
                <a:latin typeface="Preeti" pitchFamily="2" charset="0"/>
                <a:ea typeface="Calibri" panose="020F0502020204030204" pitchFamily="34" charset="0"/>
                <a:cs typeface="Mangal" panose="02040503050203030202" pitchFamily="18" charset="0"/>
              </a:rPr>
              <a:t> </a:t>
            </a:r>
            <a:endParaRPr lang="en-US" sz="4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21455036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F831C3-B373-452D-AAC5-D625B683C47D}"/>
              </a:ext>
            </a:extLst>
          </p:cNvPr>
          <p:cNvSpPr txBox="1"/>
          <p:nvPr/>
        </p:nvSpPr>
        <p:spPr>
          <a:xfrm>
            <a:off x="1799771" y="1125627"/>
            <a:ext cx="10247086" cy="4630435"/>
          </a:xfrm>
          <a:prstGeom prst="rect">
            <a:avLst/>
          </a:prstGeom>
          <a:noFill/>
        </p:spPr>
        <p:txBody>
          <a:bodyPr wrap="square">
            <a:spAutoFit/>
          </a:bodyPr>
          <a:lstStyle/>
          <a:p>
            <a:pPr marL="0" marR="0" algn="just">
              <a:lnSpc>
                <a:spcPct val="107000"/>
              </a:lnSpc>
              <a:spcBef>
                <a:spcPts val="0"/>
              </a:spcBef>
              <a:spcAft>
                <a:spcPts val="800"/>
              </a:spcAft>
            </a:pPr>
            <a:r>
              <a:rPr lang="en-US" sz="3600" b="1" dirty="0">
                <a:solidFill>
                  <a:srgbClr val="00B050"/>
                </a:solidFill>
                <a:effectLst/>
                <a:latin typeface="Preeti" pitchFamily="2" charset="0"/>
                <a:ea typeface="Calibri" panose="020F0502020204030204" pitchFamily="34" charset="0"/>
                <a:cs typeface="Mangal" panose="02040503050203030202" pitchFamily="18" charset="0"/>
              </a:rPr>
              <a:t>;</a:t>
            </a:r>
            <a:r>
              <a:rPr lang="en-US" sz="3600" b="1" dirty="0" err="1">
                <a:solidFill>
                  <a:srgbClr val="00B050"/>
                </a:solidFill>
                <a:effectLst/>
                <a:latin typeface="Preeti" pitchFamily="2" charset="0"/>
                <a:ea typeface="Calibri" panose="020F0502020204030204" pitchFamily="34" charset="0"/>
                <a:cs typeface="Mangal" panose="02040503050203030202" pitchFamily="18" charset="0"/>
              </a:rPr>
              <a:t>xfos</a:t>
            </a:r>
            <a:r>
              <a:rPr lang="hi-IN" sz="3600" b="1" dirty="0">
                <a:solidFill>
                  <a:srgbClr val="00B050"/>
                </a:solidFill>
                <a:effectLst/>
                <a:latin typeface="Preeti" pitchFamily="2" charset="0"/>
                <a:ea typeface="Calibri" panose="020F0502020204030204" pitchFamily="34" charset="0"/>
                <a:cs typeface="Mangal" panose="02040503050203030202" pitchFamily="18" charset="0"/>
              </a:rPr>
              <a:t> </a:t>
            </a:r>
            <a:r>
              <a:rPr lang="en-US" sz="3600" b="1" dirty="0">
                <a:solidFill>
                  <a:srgbClr val="00B050"/>
                </a:solidFill>
                <a:effectLst/>
                <a:latin typeface="Preeti" pitchFamily="2" charset="0"/>
                <a:ea typeface="Calibri" panose="020F0502020204030204" pitchFamily="34" charset="0"/>
                <a:cs typeface="Mangal" panose="02040503050203030202" pitchFamily="18" charset="0"/>
              </a:rPr>
              <a:t>k|:</a:t>
            </a:r>
            <a:r>
              <a:rPr lang="en-US" sz="3600" b="1" dirty="0" err="1">
                <a:solidFill>
                  <a:srgbClr val="00B050"/>
                </a:solidFill>
                <a:effectLst/>
                <a:latin typeface="Preeti" pitchFamily="2" charset="0"/>
                <a:ea typeface="Calibri" panose="020F0502020204030204" pitchFamily="34" charset="0"/>
                <a:cs typeface="Mangal" panose="02040503050203030202" pitchFamily="18" charset="0"/>
              </a:rPr>
              <a:t>tfjsf</a:t>
            </a:r>
            <a:r>
              <a:rPr lang="en-US" sz="3600" b="1" dirty="0">
                <a:solidFill>
                  <a:srgbClr val="00B050"/>
                </a:solidFill>
                <a:effectLst/>
                <a:latin typeface="Preeti" pitchFamily="2" charset="0"/>
                <a:ea typeface="Calibri" panose="020F0502020204030204" pitchFamily="34" charset="0"/>
                <a:cs typeface="Mangal" panose="02040503050203030202" pitchFamily="18" charset="0"/>
              </a:rPr>
              <a:t> </a:t>
            </a:r>
            <a:r>
              <a:rPr lang="hi-IN" sz="3600" b="1" dirty="0">
                <a:solidFill>
                  <a:srgbClr val="00B050"/>
                </a:solidFill>
                <a:effectLst/>
                <a:latin typeface="Preeti" pitchFamily="2" charset="0"/>
                <a:ea typeface="Calibri" panose="020F0502020204030204" pitchFamily="34" charset="0"/>
                <a:cs typeface="Mangal" panose="02040503050203030202" pitchFamily="18" charset="0"/>
              </a:rPr>
              <a:t> </a:t>
            </a:r>
            <a:r>
              <a:rPr lang="en-US" sz="3600" b="1" dirty="0" err="1">
                <a:solidFill>
                  <a:srgbClr val="00B050"/>
                </a:solidFill>
                <a:effectLst/>
                <a:latin typeface="Preeti" pitchFamily="2" charset="0"/>
                <a:ea typeface="Calibri" panose="020F0502020204030204" pitchFamily="34" charset="0"/>
                <a:cs typeface="Mangal" panose="02040503050203030202" pitchFamily="18" charset="0"/>
              </a:rPr>
              <a:t>k|sf</a:t>
            </a:r>
            <a:r>
              <a:rPr lang="en-US" sz="3600" b="1" dirty="0">
                <a:solidFill>
                  <a:srgbClr val="00B050"/>
                </a:solidFill>
                <a:effectLst/>
                <a:latin typeface="Preeti" pitchFamily="2" charset="0"/>
                <a:ea typeface="Calibri" panose="020F0502020204030204" pitchFamily="34" charset="0"/>
                <a:cs typeface="Mangal" panose="02040503050203030202" pitchFamily="18" charset="0"/>
              </a:rPr>
              <a:t>/x?</a:t>
            </a:r>
            <a:endParaRPr lang="en-US" sz="3600" b="1" dirty="0">
              <a:solidFill>
                <a:srgbClr val="00B050"/>
              </a:solidFill>
              <a:effectLst/>
              <a:latin typeface="Calibri" panose="020F0502020204030204" pitchFamily="34" charset="0"/>
              <a:ea typeface="Calibri" panose="020F0502020204030204" pitchFamily="34" charset="0"/>
              <a:cs typeface="Mangal" panose="02040503050203030202" pitchFamily="18" charset="0"/>
            </a:endParaRPr>
          </a:p>
          <a:p>
            <a:pPr marL="800100" lvl="1" indent="-342900" algn="just">
              <a:lnSpc>
                <a:spcPct val="107000"/>
              </a:lnSpc>
              <a:spcAft>
                <a:spcPts val="800"/>
              </a:spcAft>
              <a:buFont typeface="Wingdings 3" panose="05040102010807070707" pitchFamily="18" charset="2"/>
              <a:buChar char=""/>
              <a:tabLst>
                <a:tab pos="457200" algn="l"/>
              </a:tabLst>
            </a:pPr>
            <a:r>
              <a:rPr lang="en-US" sz="2800" dirty="0">
                <a:solidFill>
                  <a:srgbClr val="0070C0"/>
                </a:solidFill>
                <a:effectLst/>
                <a:latin typeface="Times New Roman" panose="02020603050405020304" pitchFamily="18" charset="0"/>
                <a:ea typeface="Calibri" panose="020F0502020204030204" pitchFamily="34" charset="0"/>
                <a:cs typeface="Mangal" panose="02040503050203030202" pitchFamily="18" charset="0"/>
              </a:rPr>
              <a:t>Postponed indefinitely</a:t>
            </a:r>
            <a:r>
              <a:rPr lang="en-US" sz="2800" dirty="0">
                <a:solidFill>
                  <a:srgbClr val="0070C0"/>
                </a:solidFill>
                <a:effectLst/>
                <a:latin typeface="Preeti" pitchFamily="2" charset="0"/>
                <a:ea typeface="Calibri" panose="020F0502020204030204" pitchFamily="34" charset="0"/>
                <a:cs typeface="Mangal" panose="02040503050203030202" pitchFamily="18" charset="0"/>
              </a:rPr>
              <a:t> </a:t>
            </a:r>
            <a:r>
              <a:rPr lang="en-US" sz="2800" dirty="0" err="1">
                <a:solidFill>
                  <a:srgbClr val="0070C0"/>
                </a:solidFill>
                <a:effectLst/>
                <a:latin typeface="Preeti" pitchFamily="2" charset="0"/>
                <a:ea typeface="Calibri" panose="020F0502020204030204" pitchFamily="34" charset="0"/>
                <a:cs typeface="Mangal" panose="02040503050203030202" pitchFamily="18" charset="0"/>
              </a:rPr>
              <a:t>clgZlrt</a:t>
            </a:r>
            <a:r>
              <a:rPr lang="en-US" sz="2800" dirty="0">
                <a:solidFill>
                  <a:srgbClr val="0070C0"/>
                </a:solidFill>
                <a:effectLst/>
                <a:latin typeface="Preeti" pitchFamily="2" charset="0"/>
                <a:ea typeface="Calibri" panose="020F0502020204030204" pitchFamily="34" charset="0"/>
                <a:cs typeface="Mangal" panose="02040503050203030202" pitchFamily="18" charset="0"/>
              </a:rPr>
              <a:t> </a:t>
            </a:r>
            <a:r>
              <a:rPr lang="en-US" sz="2800" dirty="0" err="1">
                <a:solidFill>
                  <a:srgbClr val="0070C0"/>
                </a:solidFill>
                <a:effectLst/>
                <a:latin typeface="Preeti" pitchFamily="2" charset="0"/>
                <a:ea typeface="Calibri" panose="020F0502020204030204" pitchFamily="34" charset="0"/>
                <a:cs typeface="Mangal" panose="02040503050203030202" pitchFamily="18" charset="0"/>
              </a:rPr>
              <a:t>sfnsf</a:t>
            </a:r>
            <a:r>
              <a:rPr lang="en-US" sz="2800" dirty="0">
                <a:solidFill>
                  <a:srgbClr val="0070C0"/>
                </a:solidFill>
                <a:effectLst/>
                <a:latin typeface="Preeti" pitchFamily="2" charset="0"/>
                <a:ea typeface="Calibri" panose="020F0502020204030204" pitchFamily="34" charset="0"/>
                <a:cs typeface="Mangal" panose="02040503050203030202" pitchFamily="18" charset="0"/>
              </a:rPr>
              <a:t> </a:t>
            </a:r>
            <a:r>
              <a:rPr lang="en-US" sz="2800" dirty="0" err="1">
                <a:solidFill>
                  <a:srgbClr val="0070C0"/>
                </a:solidFill>
                <a:effectLst/>
                <a:latin typeface="Preeti" pitchFamily="2" charset="0"/>
                <a:ea typeface="Calibri" panose="020F0502020204030204" pitchFamily="34" charset="0"/>
                <a:cs typeface="Mangal" panose="02040503050203030202" pitchFamily="18" charset="0"/>
              </a:rPr>
              <a:t>nflu</a:t>
            </a:r>
            <a:r>
              <a:rPr lang="en-US" sz="2800" dirty="0">
                <a:solidFill>
                  <a:srgbClr val="0070C0"/>
                </a:solidFill>
                <a:effectLst/>
                <a:latin typeface="Preeti" pitchFamily="2" charset="0"/>
                <a:ea typeface="Calibri" panose="020F0502020204030204" pitchFamily="34" charset="0"/>
                <a:cs typeface="Mangal" panose="02040503050203030202" pitchFamily="18" charset="0"/>
              </a:rPr>
              <a:t> :</a:t>
            </a:r>
            <a:r>
              <a:rPr lang="en-US" sz="2800" dirty="0" err="1">
                <a:solidFill>
                  <a:srgbClr val="0070C0"/>
                </a:solidFill>
                <a:effectLst/>
                <a:latin typeface="Preeti" pitchFamily="2" charset="0"/>
                <a:ea typeface="Calibri" panose="020F0502020204030204" pitchFamily="34" charset="0"/>
                <a:cs typeface="Mangal" panose="02040503050203030202" pitchFamily="18" charset="0"/>
              </a:rPr>
              <a:t>ylut</a:t>
            </a:r>
            <a:r>
              <a:rPr lang="en-US" sz="2800" dirty="0">
                <a:solidFill>
                  <a:srgbClr val="0070C0"/>
                </a:solidFill>
                <a:effectLst/>
                <a:latin typeface="Preeti" pitchFamily="2" charset="0"/>
                <a:ea typeface="Calibri" panose="020F0502020204030204" pitchFamily="34" charset="0"/>
                <a:cs typeface="Mangal" panose="02040503050203030202" pitchFamily="18" charset="0"/>
              </a:rPr>
              <a:t> ug'{ .</a:t>
            </a:r>
            <a:endParaRPr lang="en-US" dirty="0">
              <a:solidFill>
                <a:srgbClr val="0070C0"/>
              </a:solidFill>
              <a:effectLst/>
              <a:latin typeface="Calibri" panose="020F0502020204030204" pitchFamily="34" charset="0"/>
              <a:ea typeface="Calibri" panose="020F0502020204030204" pitchFamily="34" charset="0"/>
              <a:cs typeface="Mangal" panose="02040503050203030202" pitchFamily="18" charset="0"/>
            </a:endParaRPr>
          </a:p>
          <a:p>
            <a:pPr marL="800100" lvl="1" indent="-342900" algn="just">
              <a:lnSpc>
                <a:spcPct val="107000"/>
              </a:lnSpc>
              <a:spcAft>
                <a:spcPts val="800"/>
              </a:spcAft>
              <a:buFont typeface="Wingdings 3" panose="05040102010807070707" pitchFamily="18" charset="2"/>
              <a:buChar char=""/>
              <a:tabLst>
                <a:tab pos="457200" algn="l"/>
              </a:tabLst>
            </a:pPr>
            <a:r>
              <a:rPr lang="en-US" sz="2800" dirty="0">
                <a:solidFill>
                  <a:srgbClr val="0070C0"/>
                </a:solidFill>
                <a:effectLst/>
                <a:latin typeface="Times New Roman" panose="02020603050405020304" pitchFamily="18" charset="0"/>
                <a:ea typeface="Calibri" panose="020F0502020204030204" pitchFamily="34" charset="0"/>
                <a:cs typeface="Mangal" panose="02040503050203030202" pitchFamily="18" charset="0"/>
              </a:rPr>
              <a:t>Amendment</a:t>
            </a:r>
            <a:r>
              <a:rPr lang="en-US" sz="2800" dirty="0">
                <a:solidFill>
                  <a:srgbClr val="0070C0"/>
                </a:solidFill>
                <a:effectLst/>
                <a:latin typeface="Preeti" pitchFamily="2" charset="0"/>
                <a:ea typeface="Calibri" panose="020F0502020204030204" pitchFamily="34" charset="0"/>
                <a:cs typeface="Mangal" panose="02040503050203030202" pitchFamily="18" charset="0"/>
              </a:rPr>
              <a:t> ;+</a:t>
            </a:r>
            <a:r>
              <a:rPr lang="en-US" sz="2800" dirty="0" err="1">
                <a:solidFill>
                  <a:srgbClr val="0070C0"/>
                </a:solidFill>
                <a:effectLst/>
                <a:latin typeface="Preeti" pitchFamily="2" charset="0"/>
                <a:ea typeface="Calibri" panose="020F0502020204030204" pitchFamily="34" charset="0"/>
                <a:cs typeface="Mangal" panose="02040503050203030202" pitchFamily="18" charset="0"/>
              </a:rPr>
              <a:t>zf</a:t>
            </a:r>
            <a:r>
              <a:rPr lang="en-US" sz="2800" dirty="0">
                <a:solidFill>
                  <a:srgbClr val="0070C0"/>
                </a:solidFill>
                <a:effectLst/>
                <a:latin typeface="Preeti" pitchFamily="2" charset="0"/>
                <a:ea typeface="Calibri" panose="020F0502020204030204" pitchFamily="34" charset="0"/>
                <a:cs typeface="Mangal" panose="02040503050203030202" pitchFamily="18" charset="0"/>
              </a:rPr>
              <a:t>]</a:t>
            </a:r>
            <a:r>
              <a:rPr lang="en-US" sz="2800" dirty="0" err="1">
                <a:solidFill>
                  <a:srgbClr val="0070C0"/>
                </a:solidFill>
                <a:effectLst/>
                <a:latin typeface="Preeti" pitchFamily="2" charset="0"/>
                <a:ea typeface="Calibri" panose="020F0502020204030204" pitchFamily="34" charset="0"/>
                <a:cs typeface="Mangal" panose="02040503050203030202" pitchFamily="18" charset="0"/>
              </a:rPr>
              <a:t>wg</a:t>
            </a:r>
            <a:r>
              <a:rPr lang="en-US" sz="2800" dirty="0">
                <a:solidFill>
                  <a:srgbClr val="0070C0"/>
                </a:solidFill>
                <a:effectLst/>
                <a:latin typeface="Preeti" pitchFamily="2" charset="0"/>
                <a:ea typeface="Calibri" panose="020F0502020204030204" pitchFamily="34" charset="0"/>
                <a:cs typeface="Mangal" panose="02040503050203030202" pitchFamily="18" charset="0"/>
              </a:rPr>
              <a:t> ug'{</a:t>
            </a:r>
            <a:endParaRPr lang="en-US" dirty="0">
              <a:solidFill>
                <a:srgbClr val="0070C0"/>
              </a:solidFill>
              <a:effectLst/>
              <a:latin typeface="Calibri" panose="020F0502020204030204" pitchFamily="34" charset="0"/>
              <a:ea typeface="Calibri" panose="020F0502020204030204" pitchFamily="34" charset="0"/>
              <a:cs typeface="Mangal" panose="02040503050203030202" pitchFamily="18" charset="0"/>
            </a:endParaRPr>
          </a:p>
          <a:p>
            <a:pPr marL="800100" lvl="1" indent="-342900" algn="just">
              <a:lnSpc>
                <a:spcPct val="107000"/>
              </a:lnSpc>
              <a:spcAft>
                <a:spcPts val="800"/>
              </a:spcAft>
              <a:buFont typeface="Wingdings 3" panose="05040102010807070707" pitchFamily="18" charset="2"/>
              <a:buChar char=""/>
              <a:tabLst>
                <a:tab pos="457200" algn="l"/>
              </a:tabLst>
            </a:pPr>
            <a:r>
              <a:rPr lang="en-US" sz="2800" dirty="0">
                <a:solidFill>
                  <a:srgbClr val="0070C0"/>
                </a:solidFill>
                <a:effectLst/>
                <a:latin typeface="Times New Roman" panose="02020603050405020304" pitchFamily="18" charset="0"/>
                <a:ea typeface="Calibri" panose="020F0502020204030204" pitchFamily="34" charset="0"/>
                <a:cs typeface="Mangal" panose="02040503050203030202" pitchFamily="18" charset="0"/>
              </a:rPr>
              <a:t>Commit or Refer</a:t>
            </a:r>
            <a:r>
              <a:rPr lang="en-US" sz="2800" dirty="0">
                <a:solidFill>
                  <a:srgbClr val="0070C0"/>
                </a:solidFill>
                <a:effectLst/>
                <a:latin typeface="Preeti" pitchFamily="2" charset="0"/>
                <a:ea typeface="Calibri" panose="020F0502020204030204" pitchFamily="34" charset="0"/>
                <a:cs typeface="Mangal" panose="02040503050203030202" pitchFamily="18" charset="0"/>
              </a:rPr>
              <a:t> ;</a:t>
            </a:r>
            <a:r>
              <a:rPr lang="en-US" sz="2800" dirty="0" err="1">
                <a:solidFill>
                  <a:srgbClr val="0070C0"/>
                </a:solidFill>
                <a:effectLst/>
                <a:latin typeface="Preeti" pitchFamily="2" charset="0"/>
                <a:ea typeface="Calibri" panose="020F0502020204030204" pitchFamily="34" charset="0"/>
                <a:cs typeface="Mangal" panose="02040503050203030202" pitchFamily="18" charset="0"/>
              </a:rPr>
              <a:t>ldltnfO</a:t>
            </a:r>
            <a:r>
              <a:rPr lang="en-US" sz="2800" dirty="0">
                <a:solidFill>
                  <a:srgbClr val="0070C0"/>
                </a:solidFill>
                <a:effectLst/>
                <a:latin typeface="Preeti" pitchFamily="2" charset="0"/>
                <a:ea typeface="Calibri" panose="020F0502020204030204" pitchFamily="34" charset="0"/>
                <a:cs typeface="Mangal" panose="02040503050203030202" pitchFamily="18" charset="0"/>
              </a:rPr>
              <a:t>{ x:tfGt/0f ug'{ .</a:t>
            </a:r>
            <a:endParaRPr lang="en-US" dirty="0">
              <a:solidFill>
                <a:srgbClr val="0070C0"/>
              </a:solidFill>
              <a:effectLst/>
              <a:latin typeface="Calibri" panose="020F0502020204030204" pitchFamily="34" charset="0"/>
              <a:ea typeface="Calibri" panose="020F0502020204030204" pitchFamily="34" charset="0"/>
              <a:cs typeface="Mangal" panose="02040503050203030202" pitchFamily="18" charset="0"/>
            </a:endParaRPr>
          </a:p>
          <a:p>
            <a:pPr marL="800100" lvl="1" indent="-342900" algn="just">
              <a:lnSpc>
                <a:spcPct val="107000"/>
              </a:lnSpc>
              <a:spcAft>
                <a:spcPts val="800"/>
              </a:spcAft>
              <a:buFont typeface="Wingdings 3" panose="05040102010807070707" pitchFamily="18" charset="2"/>
              <a:buChar char=""/>
              <a:tabLst>
                <a:tab pos="457200" algn="l"/>
              </a:tabLst>
            </a:pPr>
            <a:r>
              <a:rPr lang="en-US" sz="2800" dirty="0">
                <a:solidFill>
                  <a:srgbClr val="0070C0"/>
                </a:solidFill>
                <a:effectLst/>
                <a:latin typeface="Times New Roman" panose="02020603050405020304" pitchFamily="18" charset="0"/>
                <a:ea typeface="Calibri" panose="020F0502020204030204" pitchFamily="34" charset="0"/>
                <a:cs typeface="Mangal" panose="02040503050203030202" pitchFamily="18" charset="0"/>
              </a:rPr>
              <a:t>Postpend  to the certain time (Or Definitely)</a:t>
            </a:r>
            <a:r>
              <a:rPr lang="en-US" sz="2800" dirty="0">
                <a:solidFill>
                  <a:srgbClr val="0070C0"/>
                </a:solidFill>
                <a:effectLst/>
                <a:latin typeface="Preeti" pitchFamily="2" charset="0"/>
                <a:ea typeface="Calibri" panose="020F0502020204030204" pitchFamily="34" charset="0"/>
                <a:cs typeface="Mangal" panose="02040503050203030202" pitchFamily="18" charset="0"/>
              </a:rPr>
              <a:t> s]</a:t>
            </a:r>
            <a:r>
              <a:rPr lang="en-US" sz="2800" dirty="0" err="1">
                <a:solidFill>
                  <a:srgbClr val="0070C0"/>
                </a:solidFill>
                <a:effectLst/>
                <a:latin typeface="Preeti" pitchFamily="2" charset="0"/>
                <a:ea typeface="Calibri" panose="020F0502020204030204" pitchFamily="34" charset="0"/>
                <a:cs typeface="Mangal" panose="02040503050203030202" pitchFamily="18" charset="0"/>
              </a:rPr>
              <a:t>xL</a:t>
            </a:r>
            <a:r>
              <a:rPr lang="en-US" sz="2800" dirty="0">
                <a:solidFill>
                  <a:srgbClr val="0070C0"/>
                </a:solidFill>
                <a:effectLst/>
                <a:latin typeface="Preeti" pitchFamily="2" charset="0"/>
                <a:ea typeface="Calibri" panose="020F0502020204030204" pitchFamily="34" charset="0"/>
                <a:cs typeface="Mangal" panose="02040503050203030202" pitchFamily="18" charset="0"/>
              </a:rPr>
              <a:t> ;</a:t>
            </a:r>
            <a:r>
              <a:rPr lang="en-US" sz="2800" dirty="0" err="1">
                <a:solidFill>
                  <a:srgbClr val="0070C0"/>
                </a:solidFill>
                <a:effectLst/>
                <a:latin typeface="Preeti" pitchFamily="2" charset="0"/>
                <a:ea typeface="Calibri" panose="020F0502020204030204" pitchFamily="34" charset="0"/>
                <a:cs typeface="Mangal" panose="02040503050203030202" pitchFamily="18" charset="0"/>
              </a:rPr>
              <a:t>dosf</a:t>
            </a:r>
            <a:r>
              <a:rPr lang="en-US" sz="2800" dirty="0">
                <a:solidFill>
                  <a:srgbClr val="0070C0"/>
                </a:solidFill>
                <a:effectLst/>
                <a:latin typeface="Preeti" pitchFamily="2" charset="0"/>
                <a:ea typeface="Calibri" panose="020F0502020204030204" pitchFamily="34" charset="0"/>
                <a:cs typeface="Mangal" panose="02040503050203030202" pitchFamily="18" charset="0"/>
              </a:rPr>
              <a:t>] </a:t>
            </a:r>
            <a:r>
              <a:rPr lang="en-US" sz="2800" dirty="0" err="1">
                <a:solidFill>
                  <a:srgbClr val="0070C0"/>
                </a:solidFill>
                <a:effectLst/>
                <a:latin typeface="Preeti" pitchFamily="2" charset="0"/>
                <a:ea typeface="Calibri" panose="020F0502020204030204" pitchFamily="34" charset="0"/>
                <a:cs typeface="Mangal" panose="02040503050203030202" pitchFamily="18" charset="0"/>
              </a:rPr>
              <a:t>nflu</a:t>
            </a:r>
            <a:r>
              <a:rPr lang="en-US" sz="2800" dirty="0">
                <a:solidFill>
                  <a:srgbClr val="0070C0"/>
                </a:solidFill>
                <a:effectLst/>
                <a:latin typeface="Preeti" pitchFamily="2" charset="0"/>
                <a:ea typeface="Calibri" panose="020F0502020204030204" pitchFamily="34" charset="0"/>
                <a:cs typeface="Mangal" panose="02040503050203030202" pitchFamily="18" charset="0"/>
              </a:rPr>
              <a:t> ;</a:t>
            </a:r>
            <a:r>
              <a:rPr lang="en-US" sz="2800" dirty="0" err="1">
                <a:solidFill>
                  <a:srgbClr val="0070C0"/>
                </a:solidFill>
                <a:effectLst/>
                <a:latin typeface="Preeti" pitchFamily="2" charset="0"/>
                <a:ea typeface="Calibri" panose="020F0502020204030204" pitchFamily="34" charset="0"/>
                <a:cs typeface="Mangal" panose="02040503050203030202" pitchFamily="18" charset="0"/>
              </a:rPr>
              <a:t>fgL</a:t>
            </a:r>
            <a:r>
              <a:rPr lang="en-US" sz="2800" dirty="0">
                <a:solidFill>
                  <a:srgbClr val="0070C0"/>
                </a:solidFill>
                <a:effectLst/>
                <a:latin typeface="Preeti" pitchFamily="2" charset="0"/>
                <a:ea typeface="Calibri" panose="020F0502020204030204" pitchFamily="34" charset="0"/>
                <a:cs typeface="Mangal" panose="02040503050203030202" pitchFamily="18" charset="0"/>
              </a:rPr>
              <a:t>{ .</a:t>
            </a:r>
            <a:endParaRPr lang="en-US" dirty="0">
              <a:solidFill>
                <a:srgbClr val="0070C0"/>
              </a:solidFill>
              <a:effectLst/>
              <a:latin typeface="Calibri" panose="020F0502020204030204" pitchFamily="34" charset="0"/>
              <a:ea typeface="Calibri" panose="020F0502020204030204" pitchFamily="34" charset="0"/>
              <a:cs typeface="Mangal" panose="02040503050203030202" pitchFamily="18" charset="0"/>
            </a:endParaRPr>
          </a:p>
          <a:p>
            <a:pPr marL="800100" lvl="1" indent="-342900" algn="just">
              <a:lnSpc>
                <a:spcPct val="107000"/>
              </a:lnSpc>
              <a:spcAft>
                <a:spcPts val="800"/>
              </a:spcAft>
              <a:buFont typeface="Wingdings 3" panose="05040102010807070707" pitchFamily="18" charset="2"/>
              <a:buChar char=""/>
              <a:tabLst>
                <a:tab pos="457200" algn="l"/>
              </a:tabLst>
            </a:pPr>
            <a:r>
              <a:rPr lang="en-US" sz="2800" dirty="0">
                <a:solidFill>
                  <a:srgbClr val="0070C0"/>
                </a:solidFill>
                <a:effectLst/>
                <a:latin typeface="Times New Roman" panose="02020603050405020304" pitchFamily="18" charset="0"/>
                <a:ea typeface="Calibri" panose="020F0502020204030204" pitchFamily="34" charset="0"/>
                <a:cs typeface="Mangal" panose="02040503050203030202" pitchFamily="18" charset="0"/>
              </a:rPr>
              <a:t>Limit or extend Limits of  debate</a:t>
            </a:r>
            <a:r>
              <a:rPr lang="en-US" sz="2800" dirty="0">
                <a:solidFill>
                  <a:srgbClr val="0070C0"/>
                </a:solidFill>
                <a:effectLst/>
                <a:latin typeface="Preeti" pitchFamily="2" charset="0"/>
                <a:ea typeface="Calibri" panose="020F0502020204030204" pitchFamily="34" charset="0"/>
                <a:cs typeface="Mangal" panose="02040503050203030202" pitchFamily="18" charset="0"/>
              </a:rPr>
              <a:t> ax; </a:t>
            </a:r>
            <a:r>
              <a:rPr lang="en-US" sz="2800" dirty="0" err="1">
                <a:solidFill>
                  <a:srgbClr val="0070C0"/>
                </a:solidFill>
                <a:effectLst/>
                <a:latin typeface="Preeti" pitchFamily="2" charset="0"/>
                <a:ea typeface="Calibri" panose="020F0502020204030204" pitchFamily="34" charset="0"/>
                <a:cs typeface="Mangal" panose="02040503050203030202" pitchFamily="18" charset="0"/>
              </a:rPr>
              <a:t>l;ldt</a:t>
            </a:r>
            <a:r>
              <a:rPr lang="en-US" sz="2800" dirty="0">
                <a:solidFill>
                  <a:srgbClr val="0070C0"/>
                </a:solidFill>
                <a:effectLst/>
                <a:latin typeface="Preeti" pitchFamily="2" charset="0"/>
                <a:ea typeface="Calibri" panose="020F0502020204030204" pitchFamily="34" charset="0"/>
                <a:cs typeface="Mangal" panose="02040503050203030202" pitchFamily="18" charset="0"/>
              </a:rPr>
              <a:t> </a:t>
            </a:r>
            <a:r>
              <a:rPr lang="en-US" sz="2800" dirty="0" err="1">
                <a:solidFill>
                  <a:srgbClr val="0070C0"/>
                </a:solidFill>
                <a:effectLst/>
                <a:latin typeface="Preeti" pitchFamily="2" charset="0"/>
                <a:ea typeface="Calibri" panose="020F0502020204030204" pitchFamily="34" charset="0"/>
                <a:cs typeface="Mangal" panose="02040503050203030202" pitchFamily="18" charset="0"/>
              </a:rPr>
              <a:t>jf</a:t>
            </a:r>
            <a:r>
              <a:rPr lang="en-US" sz="2800" dirty="0">
                <a:solidFill>
                  <a:srgbClr val="0070C0"/>
                </a:solidFill>
                <a:effectLst/>
                <a:latin typeface="Preeti" pitchFamily="2" charset="0"/>
                <a:ea typeface="Calibri" panose="020F0502020204030204" pitchFamily="34" charset="0"/>
                <a:cs typeface="Mangal" panose="02040503050203030202" pitchFamily="18" charset="0"/>
              </a:rPr>
              <a:t> al9 ug'{ .</a:t>
            </a:r>
            <a:endParaRPr lang="en-US" dirty="0">
              <a:solidFill>
                <a:srgbClr val="0070C0"/>
              </a:solidFill>
              <a:effectLst/>
              <a:latin typeface="Calibri" panose="020F0502020204030204" pitchFamily="34" charset="0"/>
              <a:ea typeface="Calibri" panose="020F0502020204030204" pitchFamily="34" charset="0"/>
              <a:cs typeface="Mangal" panose="02040503050203030202" pitchFamily="18" charset="0"/>
            </a:endParaRPr>
          </a:p>
          <a:p>
            <a:pPr marL="800100" lvl="1" indent="-342900" algn="just">
              <a:lnSpc>
                <a:spcPct val="107000"/>
              </a:lnSpc>
              <a:spcAft>
                <a:spcPts val="800"/>
              </a:spcAft>
              <a:buFont typeface="Wingdings 3" panose="05040102010807070707" pitchFamily="18" charset="2"/>
              <a:buChar char=""/>
              <a:tabLst>
                <a:tab pos="457200" algn="l"/>
              </a:tabLst>
            </a:pPr>
            <a:r>
              <a:rPr lang="en-US" sz="2800" dirty="0">
                <a:solidFill>
                  <a:srgbClr val="0070C0"/>
                </a:solidFill>
                <a:effectLst/>
                <a:latin typeface="Times New Roman" panose="02020603050405020304" pitchFamily="18" charset="0"/>
                <a:ea typeface="Calibri" panose="020F0502020204030204" pitchFamily="34" charset="0"/>
                <a:cs typeface="Mangal" panose="02040503050203030202" pitchFamily="18" charset="0"/>
              </a:rPr>
              <a:t>Previous question</a:t>
            </a:r>
            <a:r>
              <a:rPr lang="en-US" sz="2800" dirty="0">
                <a:solidFill>
                  <a:srgbClr val="0070C0"/>
                </a:solidFill>
                <a:effectLst/>
                <a:latin typeface="Preeti" pitchFamily="2" charset="0"/>
                <a:ea typeface="Calibri" panose="020F0502020204030204" pitchFamily="34" charset="0"/>
                <a:cs typeface="Mangal" panose="02040503050203030202" pitchFamily="18" charset="0"/>
              </a:rPr>
              <a:t> </a:t>
            </a:r>
            <a:r>
              <a:rPr lang="en-US" sz="2800" dirty="0" err="1">
                <a:solidFill>
                  <a:srgbClr val="0070C0"/>
                </a:solidFill>
                <a:effectLst/>
                <a:latin typeface="Preeti" pitchFamily="2" charset="0"/>
                <a:ea typeface="Calibri" panose="020F0502020204030204" pitchFamily="34" charset="0"/>
                <a:cs typeface="Mangal" panose="02040503050203030202" pitchFamily="18" charset="0"/>
              </a:rPr>
              <a:t>klxnf</a:t>
            </a:r>
            <a:r>
              <a:rPr lang="en-US" sz="2800" dirty="0">
                <a:solidFill>
                  <a:srgbClr val="0070C0"/>
                </a:solidFill>
                <a:effectLst/>
                <a:latin typeface="Preeti" pitchFamily="2" charset="0"/>
                <a:ea typeface="Calibri" panose="020F0502020204030204" pitchFamily="34" charset="0"/>
                <a:cs typeface="Mangal" panose="02040503050203030202" pitchFamily="18" charset="0"/>
              </a:rPr>
              <a:t> sf] </a:t>
            </a:r>
            <a:r>
              <a:rPr lang="en-US" sz="2800" dirty="0" err="1">
                <a:solidFill>
                  <a:srgbClr val="0070C0"/>
                </a:solidFill>
                <a:effectLst/>
                <a:latin typeface="Preeti" pitchFamily="2" charset="0"/>
                <a:ea typeface="Calibri" panose="020F0502020204030204" pitchFamily="34" charset="0"/>
                <a:cs typeface="Mangal" panose="02040503050203030202" pitchFamily="18" charset="0"/>
              </a:rPr>
              <a:t>k|Zg</a:t>
            </a:r>
            <a:r>
              <a:rPr lang="en-US" sz="2800" dirty="0">
                <a:solidFill>
                  <a:srgbClr val="0070C0"/>
                </a:solidFill>
                <a:effectLst/>
                <a:latin typeface="Preeti" pitchFamily="2" charset="0"/>
                <a:ea typeface="Calibri" panose="020F0502020204030204" pitchFamily="34" charset="0"/>
                <a:cs typeface="Mangal" panose="02040503050203030202" pitchFamily="18" charset="0"/>
              </a:rPr>
              <a:t> ug'{ .</a:t>
            </a:r>
            <a:endParaRPr lang="en-US" dirty="0">
              <a:solidFill>
                <a:srgbClr val="0070C0"/>
              </a:solidFill>
              <a:effectLst/>
              <a:latin typeface="Calibri" panose="020F0502020204030204" pitchFamily="34" charset="0"/>
              <a:ea typeface="Calibri" panose="020F0502020204030204" pitchFamily="34" charset="0"/>
              <a:cs typeface="Mangal" panose="02040503050203030202" pitchFamily="18" charset="0"/>
            </a:endParaRPr>
          </a:p>
          <a:p>
            <a:pPr marL="800100" lvl="1" indent="-342900" algn="just">
              <a:lnSpc>
                <a:spcPct val="107000"/>
              </a:lnSpc>
              <a:spcAft>
                <a:spcPts val="800"/>
              </a:spcAft>
              <a:buFont typeface="Wingdings 3" panose="05040102010807070707" pitchFamily="18" charset="2"/>
              <a:buChar char=""/>
              <a:tabLst>
                <a:tab pos="457200" algn="l"/>
              </a:tabLst>
            </a:pPr>
            <a:r>
              <a:rPr lang="en-US" sz="2800" dirty="0">
                <a:solidFill>
                  <a:srgbClr val="0070C0"/>
                </a:solidFill>
                <a:effectLst/>
                <a:latin typeface="Times New Roman" panose="02020603050405020304" pitchFamily="18" charset="0"/>
                <a:ea typeface="Calibri" panose="020F0502020204030204" pitchFamily="34" charset="0"/>
                <a:cs typeface="Mangal" panose="02040503050203030202" pitchFamily="18" charset="0"/>
              </a:rPr>
              <a:t>Lay on the table</a:t>
            </a:r>
            <a:r>
              <a:rPr lang="en-US" sz="2800" dirty="0">
                <a:solidFill>
                  <a:srgbClr val="0070C0"/>
                </a:solidFill>
                <a:effectLst/>
                <a:latin typeface="Preeti" pitchFamily="2" charset="0"/>
                <a:ea typeface="Calibri" panose="020F0502020204030204" pitchFamily="34" charset="0"/>
                <a:cs typeface="Mangal" panose="02040503050203030202" pitchFamily="18" charset="0"/>
              </a:rPr>
              <a:t> </a:t>
            </a:r>
            <a:r>
              <a:rPr lang="en-US" sz="2800" dirty="0" err="1">
                <a:solidFill>
                  <a:srgbClr val="0070C0"/>
                </a:solidFill>
                <a:effectLst/>
                <a:latin typeface="Preeti" pitchFamily="2" charset="0"/>
                <a:ea typeface="Calibri" panose="020F0502020204030204" pitchFamily="34" charset="0"/>
                <a:cs typeface="Mangal" panose="02040503050203030202" pitchFamily="18" charset="0"/>
              </a:rPr>
              <a:t>yfFlt</a:t>
            </a:r>
            <a:r>
              <a:rPr lang="en-US" sz="2800" dirty="0">
                <a:solidFill>
                  <a:srgbClr val="0070C0"/>
                </a:solidFill>
                <a:effectLst/>
                <a:latin typeface="Preeti" pitchFamily="2" charset="0"/>
                <a:ea typeface="Calibri" panose="020F0502020204030204" pitchFamily="34" charset="0"/>
                <a:cs typeface="Mangal" panose="02040503050203030202" pitchFamily="18" charset="0"/>
              </a:rPr>
              <a:t> /</a:t>
            </a:r>
            <a:r>
              <a:rPr lang="en-US" sz="2800" dirty="0" err="1">
                <a:solidFill>
                  <a:srgbClr val="0070C0"/>
                </a:solidFill>
                <a:effectLst/>
                <a:latin typeface="Preeti" pitchFamily="2" charset="0"/>
                <a:ea typeface="Calibri" panose="020F0502020204030204" pitchFamily="34" charset="0"/>
                <a:cs typeface="Mangal" panose="02040503050203030202" pitchFamily="18" charset="0"/>
              </a:rPr>
              <a:t>fVg</a:t>
            </a:r>
            <a:r>
              <a:rPr lang="en-US" sz="2800" dirty="0">
                <a:solidFill>
                  <a:srgbClr val="0070C0"/>
                </a:solidFill>
                <a:effectLst/>
                <a:latin typeface="Preeti" pitchFamily="2" charset="0"/>
                <a:ea typeface="Calibri" panose="020F0502020204030204" pitchFamily="34" charset="0"/>
                <a:cs typeface="Mangal" panose="02040503050203030202" pitchFamily="18" charset="0"/>
              </a:rPr>
              <a:t>' .    </a:t>
            </a:r>
            <a:endParaRPr lang="en-US" dirty="0">
              <a:solidFill>
                <a:srgbClr val="0070C0"/>
              </a:solidFill>
              <a:effectLst/>
              <a:latin typeface="Calibri" panose="020F0502020204030204" pitchFamily="34" charset="0"/>
              <a:ea typeface="Calibri" panose="020F0502020204030204" pitchFamily="34" charset="0"/>
              <a:cs typeface="Mangal" panose="02040503050203030202"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196607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79E28B-82FC-4E74-B7BB-4C297EEF9E86}"/>
              </a:ext>
            </a:extLst>
          </p:cNvPr>
          <p:cNvSpPr txBox="1"/>
          <p:nvPr/>
        </p:nvSpPr>
        <p:spPr>
          <a:xfrm>
            <a:off x="0" y="1122218"/>
            <a:ext cx="5957456" cy="4414222"/>
          </a:xfrm>
          <a:prstGeom prst="rect">
            <a:avLst/>
          </a:prstGeom>
          <a:noFill/>
        </p:spPr>
        <p:txBody>
          <a:bodyPr wrap="square">
            <a:spAutoFit/>
          </a:bodyPr>
          <a:lstStyle/>
          <a:p>
            <a:pPr marL="0" marR="0" indent="228600" algn="just">
              <a:lnSpc>
                <a:spcPct val="107000"/>
              </a:lnSpc>
              <a:spcBef>
                <a:spcPts val="0"/>
              </a:spcBef>
              <a:spcAft>
                <a:spcPts val="800"/>
              </a:spcAft>
            </a:pPr>
            <a:r>
              <a:rPr lang="en-US" sz="2400" dirty="0">
                <a:effectLst/>
                <a:latin typeface="Times New Roman" panose="02020603050405020304" pitchFamily="18" charset="0"/>
                <a:ea typeface="Calibri" panose="020F0502020204030204" pitchFamily="34" charset="0"/>
                <a:cs typeface="Mangal" panose="02040503050203030202" pitchFamily="18" charset="0"/>
              </a:rPr>
              <a:t>Postponed indefinitely</a:t>
            </a:r>
            <a:r>
              <a:rPr lang="en-US" sz="2400" dirty="0">
                <a:effectLst/>
                <a:latin typeface="Preeti" pitchFamily="2" charset="0"/>
                <a:ea typeface="Calibri" panose="020F0502020204030204" pitchFamily="34" charset="0"/>
                <a:cs typeface="Mangal" panose="02040503050203030202" pitchFamily="18" charset="0"/>
              </a:rPr>
              <a:t> </a:t>
            </a:r>
          </a:p>
          <a:p>
            <a:pPr marL="0" marR="0" indent="228600" algn="just">
              <a:lnSpc>
                <a:spcPct val="107000"/>
              </a:lnSpc>
              <a:spcBef>
                <a:spcPts val="0"/>
              </a:spcBef>
              <a:spcAft>
                <a:spcPts val="800"/>
              </a:spcAft>
            </a:pPr>
            <a:r>
              <a:rPr lang="en-US" sz="2800" b="1" u="sng" dirty="0" err="1">
                <a:effectLst/>
                <a:latin typeface="Preeti" pitchFamily="2" charset="0"/>
                <a:ea typeface="Calibri" panose="020F0502020204030204" pitchFamily="34" charset="0"/>
                <a:cs typeface="Mangal" panose="02040503050203030202" pitchFamily="18" charset="0"/>
              </a:rPr>
              <a:t>clgZlrt</a:t>
            </a:r>
            <a:r>
              <a:rPr lang="en-US" sz="2800" b="1" u="sng" dirty="0">
                <a:effectLst/>
                <a:latin typeface="Preeti" pitchFamily="2" charset="0"/>
                <a:ea typeface="Calibri" panose="020F0502020204030204" pitchFamily="34" charset="0"/>
                <a:cs typeface="Mangal" panose="02040503050203030202" pitchFamily="18" charset="0"/>
              </a:rPr>
              <a:t> </a:t>
            </a:r>
            <a:r>
              <a:rPr lang="en-US" sz="2800" b="1" u="sng" dirty="0" err="1">
                <a:effectLst/>
                <a:latin typeface="Preeti" pitchFamily="2" charset="0"/>
                <a:ea typeface="Calibri" panose="020F0502020204030204" pitchFamily="34" charset="0"/>
                <a:cs typeface="Mangal" panose="02040503050203030202" pitchFamily="18" charset="0"/>
              </a:rPr>
              <a:t>sfnsf</a:t>
            </a:r>
            <a:r>
              <a:rPr lang="en-US" sz="2800" b="1" u="sng" dirty="0">
                <a:effectLst/>
                <a:latin typeface="Preeti" pitchFamily="2" charset="0"/>
                <a:ea typeface="Calibri" panose="020F0502020204030204" pitchFamily="34" charset="0"/>
                <a:cs typeface="Mangal" panose="02040503050203030202" pitchFamily="18" charset="0"/>
              </a:rPr>
              <a:t> </a:t>
            </a:r>
            <a:r>
              <a:rPr lang="en-US" sz="2800" b="1" u="sng" dirty="0" err="1">
                <a:effectLst/>
                <a:latin typeface="Preeti" pitchFamily="2" charset="0"/>
                <a:ea typeface="Calibri" panose="020F0502020204030204" pitchFamily="34" charset="0"/>
                <a:cs typeface="Mangal" panose="02040503050203030202" pitchFamily="18" charset="0"/>
              </a:rPr>
              <a:t>nflu</a:t>
            </a:r>
            <a:r>
              <a:rPr lang="en-US" sz="2800" b="1" u="sng" dirty="0">
                <a:effectLst/>
                <a:latin typeface="Preeti" pitchFamily="2" charset="0"/>
                <a:ea typeface="Calibri" panose="020F0502020204030204" pitchFamily="34" charset="0"/>
                <a:cs typeface="Mangal" panose="02040503050203030202" pitchFamily="18" charset="0"/>
              </a:rPr>
              <a:t> :</a:t>
            </a:r>
            <a:r>
              <a:rPr lang="en-US" sz="2800" b="1" u="sng" dirty="0" err="1">
                <a:effectLst/>
                <a:latin typeface="Preeti" pitchFamily="2" charset="0"/>
                <a:ea typeface="Calibri" panose="020F0502020204030204" pitchFamily="34" charset="0"/>
                <a:cs typeface="Mangal" panose="02040503050203030202" pitchFamily="18" charset="0"/>
              </a:rPr>
              <a:t>ylut</a:t>
            </a:r>
            <a:r>
              <a:rPr lang="en-US" sz="2800" b="1" u="sng" dirty="0">
                <a:effectLst/>
                <a:latin typeface="Preeti" pitchFamily="2" charset="0"/>
                <a:ea typeface="Calibri" panose="020F0502020204030204" pitchFamily="34" charset="0"/>
                <a:cs typeface="Mangal" panose="02040503050203030202" pitchFamily="18" charset="0"/>
              </a:rPr>
              <a:t> ug'{ .</a:t>
            </a:r>
            <a:endParaRPr lang="en-US" sz="2800" b="1" u="sng" dirty="0">
              <a:effectLst/>
              <a:latin typeface="Calibri" panose="020F0502020204030204" pitchFamily="34" charset="0"/>
              <a:ea typeface="Calibri" panose="020F0502020204030204" pitchFamily="34" charset="0"/>
              <a:cs typeface="Mangal" panose="02040503050203030202" pitchFamily="18" charset="0"/>
            </a:endParaRPr>
          </a:p>
          <a:p>
            <a:pPr marL="457200" marR="0" algn="just">
              <a:lnSpc>
                <a:spcPct val="107000"/>
              </a:lnSpc>
              <a:spcBef>
                <a:spcPts val="0"/>
              </a:spcBef>
              <a:spcAft>
                <a:spcPts val="800"/>
              </a:spcAft>
            </a:pPr>
            <a:r>
              <a:rPr lang="en-US" sz="2400" dirty="0" err="1">
                <a:effectLst/>
                <a:latin typeface="Preeti" pitchFamily="2" charset="0"/>
                <a:ea typeface="Calibri" panose="020F0502020204030204" pitchFamily="34" charset="0"/>
                <a:cs typeface="Mangal" panose="02040503050203030202" pitchFamily="18" charset="0"/>
              </a:rPr>
              <a:t>clgZlrt</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sfnsf</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nflu</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ylut</a:t>
            </a:r>
            <a:r>
              <a:rPr lang="en-US" sz="2400" dirty="0">
                <a:effectLst/>
                <a:latin typeface="Preeti" pitchFamily="2" charset="0"/>
                <a:ea typeface="Calibri" panose="020F0502020204030204" pitchFamily="34" charset="0"/>
                <a:cs typeface="Mangal" panose="02040503050203030202" pitchFamily="18" charset="0"/>
              </a:rPr>
              <a:t> ug'{sf] pb]Zo </a:t>
            </a:r>
            <a:r>
              <a:rPr lang="en-US" sz="2400" dirty="0" err="1">
                <a:effectLst/>
                <a:latin typeface="Preeti" pitchFamily="2" charset="0"/>
                <a:ea typeface="Calibri" panose="020F0502020204030204" pitchFamily="34" charset="0"/>
                <a:cs typeface="Mangal" panose="02040503050203030202" pitchFamily="18" charset="0"/>
              </a:rPr>
              <a:t>eg</a:t>
            </a:r>
            <a:r>
              <a:rPr lang="en-US" sz="2400" dirty="0">
                <a:effectLst/>
                <a:latin typeface="Preeti" pitchFamily="2" charset="0"/>
                <a:ea typeface="Calibri" panose="020F0502020204030204" pitchFamily="34" charset="0"/>
                <a:cs typeface="Mangal" panose="02040503050203030202" pitchFamily="18" charset="0"/>
              </a:rPr>
              <a:t>]sf</a:t>
            </a:r>
          </a:p>
          <a:p>
            <a:pPr marL="457200" marR="0" algn="just">
              <a:lnSpc>
                <a:spcPct val="107000"/>
              </a:lnSpc>
              <a:spcBef>
                <a:spcPts val="0"/>
              </a:spcBef>
              <a:spcAft>
                <a:spcPts val="800"/>
              </a:spcAft>
            </a:pP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ljgf</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dtbfg</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d'Vo</a:t>
            </a:r>
            <a:r>
              <a:rPr lang="en-US" sz="2400" dirty="0">
                <a:effectLst/>
                <a:latin typeface="Preeti" pitchFamily="2" charset="0"/>
                <a:ea typeface="Calibri" panose="020F0502020204030204" pitchFamily="34" charset="0"/>
                <a:cs typeface="Mangal" panose="02040503050203030202" pitchFamily="18" charset="0"/>
              </a:rPr>
              <a:t> k|:</a:t>
            </a:r>
            <a:r>
              <a:rPr lang="en-US" sz="2400" dirty="0" err="1">
                <a:effectLst/>
                <a:latin typeface="Preeti" pitchFamily="2" charset="0"/>
                <a:ea typeface="Calibri" panose="020F0502020204030204" pitchFamily="34" charset="0"/>
                <a:cs typeface="Mangal" panose="02040503050203030202" pitchFamily="18" charset="0"/>
              </a:rPr>
              <a:t>tfj</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vf</a:t>
            </a:r>
            <a:r>
              <a:rPr lang="en-US" sz="2400" dirty="0">
                <a:effectLst/>
                <a:latin typeface="Preeti" pitchFamily="2" charset="0"/>
                <a:ea typeface="Calibri" panose="020F0502020204030204" pitchFamily="34" charset="0"/>
                <a:cs typeface="Mangal" panose="02040503050203030202" pitchFamily="18" charset="0"/>
              </a:rPr>
              <a:t>/]h ug'{ </a:t>
            </a:r>
            <a:r>
              <a:rPr lang="en-US" sz="2400" dirty="0" err="1">
                <a:effectLst/>
                <a:latin typeface="Preeti" pitchFamily="2" charset="0"/>
                <a:ea typeface="Calibri" panose="020F0502020204030204" pitchFamily="34" charset="0"/>
                <a:cs typeface="Mangal" panose="02040503050203030202" pitchFamily="18" charset="0"/>
              </a:rPr>
              <a:t>xf</a:t>
            </a:r>
            <a:r>
              <a:rPr lang="en-US" sz="2400" dirty="0">
                <a:effectLst/>
                <a:latin typeface="Preeti" pitchFamily="2" charset="0"/>
                <a:ea typeface="Calibri" panose="020F0502020204030204" pitchFamily="34" charset="0"/>
                <a:cs typeface="Mangal" panose="02040503050203030202" pitchFamily="18" charset="0"/>
              </a:rPr>
              <a:t>] . of] Ps</a:t>
            </a:r>
          </a:p>
          <a:p>
            <a:pPr marL="457200" marR="0" algn="just">
              <a:lnSpc>
                <a:spcPct val="107000"/>
              </a:lnSpc>
              <a:spcBef>
                <a:spcPts val="0"/>
              </a:spcBef>
              <a:spcAft>
                <a:spcPts val="800"/>
              </a:spcAft>
            </a:pPr>
            <a:r>
              <a:rPr lang="en-US" sz="2400" dirty="0">
                <a:effectLst/>
                <a:latin typeface="Preeti" pitchFamily="2" charset="0"/>
                <a:ea typeface="Calibri" panose="020F0502020204030204" pitchFamily="34" charset="0"/>
                <a:cs typeface="Mangal" panose="02040503050203030202" pitchFamily="18" charset="0"/>
              </a:rPr>
              <a:t> /0fgLlt </a:t>
            </a:r>
            <a:r>
              <a:rPr lang="en-US" sz="2400" dirty="0" err="1">
                <a:effectLst/>
                <a:latin typeface="Preeti" pitchFamily="2" charset="0"/>
                <a:ea typeface="Calibri" panose="020F0502020204030204" pitchFamily="34" charset="0"/>
                <a:cs typeface="Mangal" panose="02040503050203030202" pitchFamily="18" charset="0"/>
              </a:rPr>
              <a:t>xf</a:t>
            </a:r>
            <a:r>
              <a:rPr lang="en-US" sz="2400" dirty="0">
                <a:effectLst/>
                <a:latin typeface="Preeti" pitchFamily="2" charset="0"/>
                <a:ea typeface="Calibri" panose="020F0502020204030204" pitchFamily="34" charset="0"/>
                <a:cs typeface="Mangal" panose="02040503050203030202" pitchFamily="18" charset="0"/>
              </a:rPr>
              <a:t>] . </a:t>
            </a:r>
            <a:r>
              <a:rPr lang="en-US" sz="2400" dirty="0" err="1">
                <a:effectLst/>
                <a:latin typeface="Preeti" pitchFamily="2" charset="0"/>
                <a:ea typeface="Calibri" panose="020F0502020204030204" pitchFamily="34" charset="0"/>
                <a:cs typeface="Mangal" panose="02040503050203030202" pitchFamily="18" charset="0"/>
              </a:rPr>
              <a:t>olb</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s'g</a:t>
            </a:r>
            <a:r>
              <a:rPr lang="en-US" sz="2400" dirty="0">
                <a:effectLst/>
                <a:latin typeface="Preeti" pitchFamily="2" charset="0"/>
                <a:ea typeface="Calibri" panose="020F0502020204030204" pitchFamily="34" charset="0"/>
                <a:cs typeface="Mangal" panose="02040503050203030202" pitchFamily="18" charset="0"/>
              </a:rPr>
              <a:t>}</a:t>
            </a:r>
            <a:r>
              <a:rPr lang="en-US" sz="2400" dirty="0" err="1">
                <a:effectLst/>
                <a:latin typeface="Preeti" pitchFamily="2" charset="0"/>
                <a:ea typeface="Calibri" panose="020F0502020204030204" pitchFamily="34" charset="0"/>
                <a:cs typeface="Mangal" panose="02040503050203030202" pitchFamily="18" charset="0"/>
              </a:rPr>
              <a:t>klg</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b:on</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cfkm</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cNkdtdf</a:t>
            </a:r>
            <a:r>
              <a:rPr lang="en-US" sz="2400" dirty="0">
                <a:effectLst/>
                <a:latin typeface="Preeti" pitchFamily="2" charset="0"/>
                <a:ea typeface="Calibri" panose="020F0502020204030204" pitchFamily="34" charset="0"/>
                <a:cs typeface="Mangal" panose="02040503050203030202" pitchFamily="18" charset="0"/>
              </a:rPr>
              <a:t> </a:t>
            </a:r>
          </a:p>
          <a:p>
            <a:pPr marL="457200" marR="0" algn="just">
              <a:lnSpc>
                <a:spcPct val="107000"/>
              </a:lnSpc>
              <a:spcBef>
                <a:spcPts val="0"/>
              </a:spcBef>
              <a:spcAft>
                <a:spcPts val="800"/>
              </a:spcAft>
            </a:pPr>
            <a:r>
              <a:rPr lang="en-US" sz="2400" dirty="0">
                <a:effectLst/>
                <a:latin typeface="Preeti" pitchFamily="2" charset="0"/>
                <a:ea typeface="Calibri" panose="020F0502020204030204" pitchFamily="34" charset="0"/>
                <a:cs typeface="Mangal" panose="02040503050203030202" pitchFamily="18" charset="0"/>
              </a:rPr>
              <a:t>k/]sf] dx;'; </a:t>
            </a:r>
            <a:r>
              <a:rPr lang="en-US" sz="2400" dirty="0" err="1">
                <a:effectLst/>
                <a:latin typeface="Preeti" pitchFamily="2" charset="0"/>
                <a:ea typeface="Calibri" panose="020F0502020204030204" pitchFamily="34" charset="0"/>
                <a:cs typeface="Mangal" panose="02040503050203030202" pitchFamily="18" charset="0"/>
              </a:rPr>
              <a:t>ub</a:t>
            </a:r>
            <a:r>
              <a:rPr lang="en-US" sz="2400" dirty="0">
                <a:effectLst/>
                <a:latin typeface="Preeti" pitchFamily="2" charset="0"/>
                <a:ea typeface="Calibri" panose="020F0502020204030204" pitchFamily="34" charset="0"/>
                <a:cs typeface="Mangal" panose="02040503050203030202" pitchFamily="18" charset="0"/>
              </a:rPr>
              <a:t>{5 . </a:t>
            </a:r>
            <a:r>
              <a:rPr lang="en-US" sz="2400" dirty="0" err="1">
                <a:effectLst/>
                <a:latin typeface="Preeti" pitchFamily="2" charset="0"/>
                <a:ea typeface="Calibri" panose="020F0502020204030204" pitchFamily="34" charset="0"/>
                <a:cs typeface="Mangal" panose="02040503050203030202" pitchFamily="18" charset="0"/>
              </a:rPr>
              <a:t>To:tf</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cj:yfdf</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pQM</a:t>
            </a:r>
            <a:r>
              <a:rPr lang="en-US" sz="2400" dirty="0">
                <a:effectLst/>
                <a:latin typeface="Preeti" pitchFamily="2" charset="0"/>
                <a:ea typeface="Calibri" panose="020F0502020204030204" pitchFamily="34" charset="0"/>
                <a:cs typeface="Mangal" panose="02040503050203030202" pitchFamily="18" charset="0"/>
              </a:rPr>
              <a:t> k|:</a:t>
            </a:r>
            <a:r>
              <a:rPr lang="en-US" sz="2400" dirty="0" err="1">
                <a:effectLst/>
                <a:latin typeface="Preeti" pitchFamily="2" charset="0"/>
                <a:ea typeface="Calibri" panose="020F0502020204030204" pitchFamily="34" charset="0"/>
                <a:cs typeface="Mangal" panose="02040503050203030202" pitchFamily="18" charset="0"/>
              </a:rPr>
              <a:t>Tffjdfly</a:t>
            </a:r>
            <a:endParaRPr lang="en-US" sz="2400" dirty="0">
              <a:effectLst/>
              <a:latin typeface="Preeti" pitchFamily="2" charset="0"/>
              <a:ea typeface="Calibri" panose="020F0502020204030204" pitchFamily="34" charset="0"/>
              <a:cs typeface="Mangal" panose="02040503050203030202" pitchFamily="18" charset="0"/>
            </a:endParaRPr>
          </a:p>
          <a:p>
            <a:pPr marL="457200" marR="0" algn="just">
              <a:lnSpc>
                <a:spcPct val="107000"/>
              </a:lnSpc>
              <a:spcBef>
                <a:spcPts val="0"/>
              </a:spcBef>
              <a:spcAft>
                <a:spcPts val="800"/>
              </a:spcAft>
            </a:pPr>
            <a:r>
              <a:rPr lang="en-US" sz="2400" dirty="0">
                <a:effectLst/>
                <a:latin typeface="Preeti" pitchFamily="2" charset="0"/>
                <a:ea typeface="Calibri" panose="020F0502020204030204" pitchFamily="34" charset="0"/>
                <a:cs typeface="Mangal" panose="02040503050203030202" pitchFamily="18" charset="0"/>
              </a:rPr>
              <a:t>5nkmn g} </a:t>
            </a:r>
            <a:r>
              <a:rPr lang="en-US" sz="2400" dirty="0" err="1">
                <a:effectLst/>
                <a:latin typeface="Preeti" pitchFamily="2" charset="0"/>
                <a:ea typeface="Calibri" panose="020F0502020204030204" pitchFamily="34" charset="0"/>
                <a:cs typeface="Mangal" panose="02040503050203030202" pitchFamily="18" charset="0"/>
              </a:rPr>
              <a:t>gu</a:t>
            </a:r>
            <a:r>
              <a:rPr lang="en-US" sz="2400" dirty="0">
                <a:effectLst/>
                <a:latin typeface="Preeti" pitchFamily="2" charset="0"/>
                <a:ea typeface="Calibri" panose="020F0502020204030204" pitchFamily="34" charset="0"/>
                <a:cs typeface="Mangal" panose="02040503050203030202" pitchFamily="18" charset="0"/>
              </a:rPr>
              <a:t>/</a:t>
            </a:r>
            <a:r>
              <a:rPr lang="en-US" sz="2400" dirty="0" err="1">
                <a:effectLst/>
                <a:latin typeface="Preeti" pitchFamily="2" charset="0"/>
                <a:ea typeface="Calibri" panose="020F0502020204030204" pitchFamily="34" charset="0"/>
                <a:cs typeface="Mangal" panose="02040503050203030202" pitchFamily="18" charset="0"/>
              </a:rPr>
              <a:t>fO</a:t>
            </a:r>
            <a:r>
              <a:rPr lang="en-US" sz="2400" dirty="0">
                <a:effectLst/>
                <a:latin typeface="Preeti" pitchFamily="2" charset="0"/>
                <a:ea typeface="Calibri" panose="020F0502020204030204" pitchFamily="34" charset="0"/>
                <a:cs typeface="Mangal" panose="02040503050203030202" pitchFamily="18" charset="0"/>
              </a:rPr>
              <a:t>{ cuf8L a9\bf </a:t>
            </a:r>
            <a:r>
              <a:rPr lang="en-US" sz="2400" dirty="0" err="1">
                <a:effectLst/>
                <a:latin typeface="Preeti" pitchFamily="2" charset="0"/>
                <a:ea typeface="Calibri" panose="020F0502020204030204" pitchFamily="34" charset="0"/>
                <a:cs typeface="Mangal" panose="02040503050203030202" pitchFamily="18" charset="0"/>
              </a:rPr>
              <a:t>cfkm'nfO</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kmfObf</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x’g</a:t>
            </a:r>
            <a:r>
              <a:rPr lang="en-US" sz="2400" dirty="0">
                <a:effectLst/>
                <a:latin typeface="Preeti" pitchFamily="2" charset="0"/>
                <a:ea typeface="Calibri" panose="020F0502020204030204" pitchFamily="34" charset="0"/>
                <a:cs typeface="Mangal" panose="02040503050203030202" pitchFamily="18" charset="0"/>
              </a:rPr>
              <a:t>] </a:t>
            </a:r>
          </a:p>
          <a:p>
            <a:pPr marL="457200" marR="0" algn="just">
              <a:lnSpc>
                <a:spcPct val="107000"/>
              </a:lnSpc>
              <a:spcBef>
                <a:spcPts val="0"/>
              </a:spcBef>
              <a:spcAft>
                <a:spcPts val="800"/>
              </a:spcAft>
            </a:pPr>
            <a:r>
              <a:rPr lang="en-US" sz="2400" dirty="0">
                <a:effectLst/>
                <a:latin typeface="Preeti" pitchFamily="2" charset="0"/>
                <a:ea typeface="Calibri" panose="020F0502020204030204" pitchFamily="34" charset="0"/>
                <a:cs typeface="Mangal" panose="02040503050203030202" pitchFamily="18" charset="0"/>
              </a:rPr>
              <a:t>7fg]df </a:t>
            </a:r>
            <a:r>
              <a:rPr lang="en-US" sz="2400" dirty="0" err="1">
                <a:effectLst/>
                <a:latin typeface="Preeti" pitchFamily="2" charset="0"/>
                <a:ea typeface="Calibri" panose="020F0502020204030204" pitchFamily="34" charset="0"/>
                <a:cs typeface="Mangal" panose="02040503050203030202" pitchFamily="18" charset="0"/>
              </a:rPr>
              <a:t>s'g</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klg</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b:on</a:t>
            </a:r>
            <a:r>
              <a:rPr lang="en-US" sz="2400" dirty="0">
                <a:effectLst/>
                <a:latin typeface="Preeti" pitchFamily="2" charset="0"/>
                <a:ea typeface="Calibri" panose="020F0502020204030204" pitchFamily="34" charset="0"/>
                <a:cs typeface="Mangal" panose="02040503050203030202" pitchFamily="18" charset="0"/>
              </a:rPr>
              <a:t>] o:tf] </a:t>
            </a:r>
            <a:r>
              <a:rPr lang="en-US" sz="2400" dirty="0" err="1">
                <a:effectLst/>
                <a:latin typeface="Preeti" pitchFamily="2" charset="0"/>
                <a:ea typeface="Calibri" panose="020F0502020204030204" pitchFamily="34" charset="0"/>
                <a:cs typeface="Mangal" panose="02040503050203030202" pitchFamily="18" charset="0"/>
              </a:rPr>
              <a:t>lsl;dsf</a:t>
            </a:r>
            <a:r>
              <a:rPr lang="en-US" sz="2400" dirty="0">
                <a:effectLst/>
                <a:latin typeface="Preeti" pitchFamily="2" charset="0"/>
                <a:ea typeface="Calibri" panose="020F0502020204030204" pitchFamily="34" charset="0"/>
                <a:cs typeface="Mangal" panose="02040503050203030202" pitchFamily="18" charset="0"/>
              </a:rPr>
              <a:t>] k|:</a:t>
            </a:r>
            <a:r>
              <a:rPr lang="en-US" sz="2400" dirty="0" err="1">
                <a:effectLst/>
                <a:latin typeface="Preeti" pitchFamily="2" charset="0"/>
                <a:ea typeface="Calibri" panose="020F0502020204030204" pitchFamily="34" charset="0"/>
                <a:cs typeface="Mangal" panose="02040503050203030202" pitchFamily="18" charset="0"/>
              </a:rPr>
              <a:t>tfj</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Nofpg</a:t>
            </a:r>
            <a:r>
              <a:rPr lang="en-US" sz="2400" dirty="0">
                <a:effectLst/>
                <a:latin typeface="Preeti" pitchFamily="2" charset="0"/>
                <a:ea typeface="Calibri" panose="020F0502020204030204" pitchFamily="34" charset="0"/>
                <a:cs typeface="Mangal" panose="02040503050203030202" pitchFamily="18" charset="0"/>
              </a:rPr>
              <a:t> ;Sb5g\ .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TextBox 3">
            <a:extLst>
              <a:ext uri="{FF2B5EF4-FFF2-40B4-BE49-F238E27FC236}">
                <a16:creationId xmlns:a16="http://schemas.microsoft.com/office/drawing/2014/main" id="{03301B34-B0C6-4F2A-80FE-BA78006371D5}"/>
              </a:ext>
            </a:extLst>
          </p:cNvPr>
          <p:cNvSpPr txBox="1"/>
          <p:nvPr/>
        </p:nvSpPr>
        <p:spPr>
          <a:xfrm>
            <a:off x="6234545" y="2359833"/>
            <a:ext cx="5855855" cy="1938992"/>
          </a:xfrm>
          <a:prstGeom prst="rect">
            <a:avLst/>
          </a:prstGeom>
          <a:noFill/>
        </p:spPr>
        <p:txBody>
          <a:bodyPr wrap="square">
            <a:spAutoFit/>
          </a:bodyPr>
          <a:lstStyle/>
          <a:p>
            <a:r>
              <a:rPr lang="en-US" sz="2400" b="1" dirty="0">
                <a:solidFill>
                  <a:srgbClr val="FF9900"/>
                </a:solidFill>
                <a:effectLst/>
                <a:latin typeface="Arial" panose="020B0604020202020204" pitchFamily="34" charset="0"/>
                <a:ea typeface="Arial" panose="020B0604020202020204" pitchFamily="34" charset="0"/>
              </a:rPr>
              <a:t>The purpose of Postpone  indefinitely ,</a:t>
            </a:r>
          </a:p>
          <a:p>
            <a:r>
              <a:rPr lang="en-US" sz="2400" b="1" dirty="0">
                <a:solidFill>
                  <a:srgbClr val="FF9900"/>
                </a:solidFill>
                <a:effectLst/>
                <a:latin typeface="Arial" panose="020B0604020202020204" pitchFamily="34" charset="0"/>
                <a:ea typeface="Arial" panose="020B0604020202020204" pitchFamily="34" charset="0"/>
              </a:rPr>
              <a:t> is to dispose of the main motion without vote. It's a strategy that may be used when a member believes he will be outvoted. </a:t>
            </a:r>
            <a:endParaRPr lang="en-US" sz="2400" dirty="0"/>
          </a:p>
        </p:txBody>
      </p:sp>
      <p:sp>
        <p:nvSpPr>
          <p:cNvPr id="6" name="TextBox 5">
            <a:extLst>
              <a:ext uri="{FF2B5EF4-FFF2-40B4-BE49-F238E27FC236}">
                <a16:creationId xmlns:a16="http://schemas.microsoft.com/office/drawing/2014/main" id="{1DCA4D15-42A4-436A-B01D-27DB7DEF4888}"/>
              </a:ext>
            </a:extLst>
          </p:cNvPr>
          <p:cNvSpPr txBox="1"/>
          <p:nvPr/>
        </p:nvSpPr>
        <p:spPr>
          <a:xfrm>
            <a:off x="5728856" y="5129357"/>
            <a:ext cx="6158344" cy="2010807"/>
          </a:xfrm>
          <a:prstGeom prst="rect">
            <a:avLst/>
          </a:prstGeom>
          <a:noFill/>
        </p:spPr>
        <p:txBody>
          <a:bodyPr wrap="square">
            <a:spAutoFit/>
          </a:bodyPr>
          <a:lstStyle/>
          <a:p>
            <a:pPr marL="457200" rtl="0">
              <a:spcBef>
                <a:spcPts val="400"/>
              </a:spcBef>
              <a:spcAft>
                <a:spcPts val="0"/>
              </a:spcAft>
            </a:pPr>
            <a:r>
              <a:rPr lang="en-US" sz="1200" b="1" i="0" u="none" strike="noStrike" dirty="0">
                <a:solidFill>
                  <a:srgbClr val="FF9900"/>
                </a:solidFill>
                <a:effectLst/>
                <a:latin typeface="Arial" panose="020B0604020202020204" pitchFamily="34" charset="0"/>
              </a:rPr>
              <a:t>Is out of order when another has a floor.</a:t>
            </a:r>
            <a:endParaRPr lang="en-US" sz="1200" b="0" dirty="0">
              <a:effectLst/>
            </a:endParaRPr>
          </a:p>
          <a:p>
            <a:pPr marL="457200" rtl="0">
              <a:spcBef>
                <a:spcPts val="400"/>
              </a:spcBef>
              <a:spcAft>
                <a:spcPts val="0"/>
              </a:spcAft>
            </a:pPr>
            <a:r>
              <a:rPr lang="en-US" sz="1200" b="1" i="0" u="none" strike="noStrike" dirty="0">
                <a:solidFill>
                  <a:srgbClr val="FF9900"/>
                </a:solidFill>
                <a:effectLst/>
                <a:latin typeface="Arial" panose="020B0604020202020204" pitchFamily="34" charset="0"/>
              </a:rPr>
              <a:t>Must be seconded </a:t>
            </a:r>
            <a:endParaRPr lang="en-US" sz="1200" b="0" dirty="0">
              <a:effectLst/>
            </a:endParaRPr>
          </a:p>
          <a:p>
            <a:pPr marL="457200" rtl="0">
              <a:spcBef>
                <a:spcPts val="400"/>
              </a:spcBef>
              <a:spcAft>
                <a:spcPts val="0"/>
              </a:spcAft>
            </a:pPr>
            <a:r>
              <a:rPr lang="en-US" sz="1200" b="1" i="0" u="none" strike="noStrike" dirty="0">
                <a:solidFill>
                  <a:srgbClr val="FF9900"/>
                </a:solidFill>
                <a:effectLst/>
                <a:latin typeface="Arial" panose="020B0604020202020204" pitchFamily="34" charset="0"/>
              </a:rPr>
              <a:t>Is debatable </a:t>
            </a:r>
            <a:endParaRPr lang="en-US" sz="1200" b="0" dirty="0">
              <a:effectLst/>
            </a:endParaRPr>
          </a:p>
          <a:p>
            <a:pPr marL="457200" rtl="0">
              <a:spcBef>
                <a:spcPts val="400"/>
              </a:spcBef>
              <a:spcAft>
                <a:spcPts val="0"/>
              </a:spcAft>
            </a:pPr>
            <a:r>
              <a:rPr lang="en-US" sz="1200" b="1" i="0" u="none" strike="noStrike" dirty="0">
                <a:solidFill>
                  <a:srgbClr val="FF9900"/>
                </a:solidFill>
                <a:effectLst/>
                <a:latin typeface="Arial" panose="020B0604020202020204" pitchFamily="34" charset="0"/>
              </a:rPr>
              <a:t>Is not amendable </a:t>
            </a:r>
            <a:endParaRPr lang="en-US" sz="1200" b="0" dirty="0">
              <a:effectLst/>
            </a:endParaRPr>
          </a:p>
          <a:p>
            <a:pPr marL="457200" rtl="0">
              <a:spcBef>
                <a:spcPts val="400"/>
              </a:spcBef>
              <a:spcAft>
                <a:spcPts val="0"/>
              </a:spcAft>
            </a:pPr>
            <a:r>
              <a:rPr lang="en-US" sz="1200" b="1" i="0" u="none" strike="noStrike" dirty="0">
                <a:solidFill>
                  <a:srgbClr val="FF9900"/>
                </a:solidFill>
                <a:effectLst/>
                <a:latin typeface="Arial" panose="020B0604020202020204" pitchFamily="34" charset="0"/>
              </a:rPr>
              <a:t>Require a majority vote </a:t>
            </a:r>
            <a:endParaRPr lang="en-US" sz="1200" b="0" dirty="0">
              <a:effectLst/>
            </a:endParaRPr>
          </a:p>
          <a:p>
            <a:pPr marL="457200" rtl="0">
              <a:spcBef>
                <a:spcPts val="400"/>
              </a:spcBef>
              <a:spcAft>
                <a:spcPts val="0"/>
              </a:spcAft>
            </a:pPr>
            <a:r>
              <a:rPr lang="en-US" sz="1200" b="1" i="0" u="none" strike="noStrike" dirty="0">
                <a:solidFill>
                  <a:srgbClr val="FF9900"/>
                </a:solidFill>
                <a:effectLst/>
                <a:latin typeface="Arial" panose="020B0604020202020204" pitchFamily="34" charset="0"/>
              </a:rPr>
              <a:t>An  Affirmative vote can be considered but a negative vote cant be reconsidered. </a:t>
            </a:r>
            <a:endParaRPr lang="en-US" sz="1200" b="0" dirty="0">
              <a:effectLst/>
            </a:endParaRPr>
          </a:p>
          <a:p>
            <a:r>
              <a:rPr lang="en-US" sz="1200" dirty="0"/>
              <a:t/>
            </a:r>
            <a:br>
              <a:rPr lang="en-US" sz="1200" dirty="0"/>
            </a:br>
            <a:endParaRPr lang="en-US" sz="1200" dirty="0"/>
          </a:p>
        </p:txBody>
      </p:sp>
      <p:cxnSp>
        <p:nvCxnSpPr>
          <p:cNvPr id="8" name="Straight Connector 7">
            <a:extLst>
              <a:ext uri="{FF2B5EF4-FFF2-40B4-BE49-F238E27FC236}">
                <a16:creationId xmlns:a16="http://schemas.microsoft.com/office/drawing/2014/main" id="{767BBF36-1EA6-45E5-BB80-DA37034CD160}"/>
              </a:ext>
            </a:extLst>
          </p:cNvPr>
          <p:cNvCxnSpPr/>
          <p:nvPr/>
        </p:nvCxnSpPr>
        <p:spPr>
          <a:xfrm>
            <a:off x="6096000" y="1898072"/>
            <a:ext cx="0" cy="3061855"/>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22457304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348B18-A3D6-4071-A32A-4636B3E5B309}"/>
              </a:ext>
            </a:extLst>
          </p:cNvPr>
          <p:cNvSpPr txBox="1"/>
          <p:nvPr/>
        </p:nvSpPr>
        <p:spPr>
          <a:xfrm>
            <a:off x="0" y="2095187"/>
            <a:ext cx="6397052" cy="1569340"/>
          </a:xfrm>
          <a:prstGeom prst="rect">
            <a:avLst/>
          </a:prstGeom>
          <a:noFill/>
        </p:spPr>
        <p:txBody>
          <a:bodyPr wrap="square">
            <a:spAutoFit/>
          </a:bodyPr>
          <a:lstStyle/>
          <a:p>
            <a:pPr marL="0" marR="0" algn="just">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Mangal" panose="02040503050203030202" pitchFamily="18" charset="0"/>
              </a:rPr>
              <a:t>Amendment</a:t>
            </a:r>
            <a:r>
              <a:rPr lang="en-US"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zf</a:t>
            </a:r>
            <a:r>
              <a:rPr lang="en-US" sz="2800" dirty="0">
                <a:effectLst/>
                <a:latin typeface="Preeti" pitchFamily="2" charset="0"/>
                <a:ea typeface="Calibri" panose="020F0502020204030204" pitchFamily="34" charset="0"/>
                <a:cs typeface="Mangal" panose="02040503050203030202" pitchFamily="18" charset="0"/>
              </a:rPr>
              <a:t>]</a:t>
            </a:r>
            <a:r>
              <a:rPr lang="en-US" sz="2800" dirty="0" err="1">
                <a:effectLst/>
                <a:latin typeface="Preeti" pitchFamily="2" charset="0"/>
                <a:ea typeface="Calibri" panose="020F0502020204030204" pitchFamily="34" charset="0"/>
                <a:cs typeface="Mangal" panose="02040503050203030202" pitchFamily="18" charset="0"/>
              </a:rPr>
              <a:t>wg</a:t>
            </a:r>
            <a:r>
              <a:rPr lang="en-US" sz="2800" dirty="0">
                <a:effectLst/>
                <a:latin typeface="Preeti" pitchFamily="2" charset="0"/>
                <a:ea typeface="Calibri" panose="020F0502020204030204" pitchFamily="34" charset="0"/>
                <a:cs typeface="Mangal" panose="02040503050203030202" pitchFamily="18" charset="0"/>
              </a:rPr>
              <a:t> ug'{</a:t>
            </a:r>
            <a:endParaRPr lang="en-US" sz="2800" dirty="0">
              <a:effectLst/>
              <a:latin typeface="Calibri" panose="020F0502020204030204" pitchFamily="34" charset="0"/>
              <a:ea typeface="Calibri" panose="020F0502020204030204" pitchFamily="34" charset="0"/>
              <a:cs typeface="Mangal" panose="02040503050203030202" pitchFamily="18" charset="0"/>
            </a:endParaRPr>
          </a:p>
          <a:p>
            <a:pPr marL="457200" marR="0" algn="just">
              <a:lnSpc>
                <a:spcPct val="107000"/>
              </a:lnSpc>
              <a:spcBef>
                <a:spcPts val="0"/>
              </a:spcBef>
              <a:spcAft>
                <a:spcPts val="800"/>
              </a:spcAft>
            </a:pPr>
            <a:r>
              <a:rPr lang="en-US" sz="2800" dirty="0">
                <a:effectLst/>
                <a:latin typeface="Preeti" pitchFamily="2" charset="0"/>
                <a:ea typeface="Calibri" panose="020F0502020204030204" pitchFamily="34" charset="0"/>
                <a:cs typeface="Mangal" panose="02040503050203030202" pitchFamily="18" charset="0"/>
              </a:rPr>
              <a:t>;</a:t>
            </a:r>
            <a:r>
              <a:rPr lang="en-US" sz="2800" dirty="0" err="1">
                <a:effectLst/>
                <a:latin typeface="Preeti" pitchFamily="2" charset="0"/>
                <a:ea typeface="Calibri" panose="020F0502020204030204" pitchFamily="34" charset="0"/>
                <a:cs typeface="Mangal" panose="02040503050203030202" pitchFamily="18" charset="0"/>
              </a:rPr>
              <a:t>xfos</a:t>
            </a:r>
            <a:r>
              <a:rPr lang="hi-IN" sz="2800" dirty="0">
                <a:effectLst/>
                <a:latin typeface="Preeti" pitchFamily="2" charset="0"/>
                <a:ea typeface="Calibri" panose="020F0502020204030204" pitchFamily="34" charset="0"/>
                <a:cs typeface="Mangal" panose="02040503050203030202" pitchFamily="18" charset="0"/>
              </a:rPr>
              <a:t> </a:t>
            </a:r>
            <a:r>
              <a:rPr lang="en-US" sz="2800" dirty="0">
                <a:effectLst/>
                <a:latin typeface="Preeti" pitchFamily="2" charset="0"/>
                <a:ea typeface="Calibri" panose="020F0502020204030204" pitchFamily="34" charset="0"/>
                <a:cs typeface="Mangal" panose="02040503050203030202" pitchFamily="18" charset="0"/>
              </a:rPr>
              <a:t>k|:</a:t>
            </a:r>
            <a:r>
              <a:rPr lang="en-US" sz="2800" dirty="0" err="1">
                <a:effectLst/>
                <a:latin typeface="Preeti" pitchFamily="2" charset="0"/>
                <a:ea typeface="Calibri" panose="020F0502020204030204" pitchFamily="34" charset="0"/>
                <a:cs typeface="Mangal" panose="02040503050203030202" pitchFamily="18" charset="0"/>
              </a:rPr>
              <a:t>tfj</a:t>
            </a:r>
            <a:r>
              <a:rPr lang="hi-IN" sz="2800" dirty="0">
                <a:effectLst/>
                <a:latin typeface="Preeti" pitchFamily="2" charset="0"/>
                <a:ea typeface="Calibri" panose="020F0502020204030204" pitchFamily="34" charset="0"/>
                <a:cs typeface="Mangal" panose="02040503050203030202" pitchFamily="18" charset="0"/>
              </a:rPr>
              <a:t> </a:t>
            </a:r>
            <a:r>
              <a:rPr lang="en-US" sz="2800" dirty="0">
                <a:effectLst/>
                <a:latin typeface="Preeti" pitchFamily="2" charset="0"/>
                <a:ea typeface="Calibri" panose="020F0502020204030204" pitchFamily="34" charset="0"/>
                <a:cs typeface="Mangal" panose="02040503050203030202" pitchFamily="18" charset="0"/>
              </a:rPr>
              <a:t> z+;f]</a:t>
            </a:r>
            <a:r>
              <a:rPr lang="en-US" sz="2800" dirty="0" err="1">
                <a:effectLst/>
                <a:latin typeface="Preeti" pitchFamily="2" charset="0"/>
                <a:ea typeface="Calibri" panose="020F0502020204030204" pitchFamily="34" charset="0"/>
                <a:cs typeface="Mangal" panose="02040503050203030202" pitchFamily="18" charset="0"/>
              </a:rPr>
              <a:t>wg</a:t>
            </a:r>
            <a:r>
              <a:rPr lang="en-US"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eg</a:t>
            </a:r>
            <a:r>
              <a:rPr lang="en-US" sz="2800" dirty="0">
                <a:effectLst/>
                <a:latin typeface="Preeti" pitchFamily="2" charset="0"/>
                <a:ea typeface="Calibri" panose="020F0502020204030204" pitchFamily="34" charset="0"/>
                <a:cs typeface="Mangal" panose="02040503050203030202" pitchFamily="18" charset="0"/>
              </a:rPr>
              <a:t>]sf] </a:t>
            </a:r>
            <a:r>
              <a:rPr lang="en-US" sz="2800" dirty="0" err="1">
                <a:effectLst/>
                <a:latin typeface="Preeti" pitchFamily="2" charset="0"/>
                <a:ea typeface="Calibri" panose="020F0502020204030204" pitchFamily="34" charset="0"/>
                <a:cs typeface="Mangal" panose="02040503050203030202" pitchFamily="18" charset="0"/>
              </a:rPr>
              <a:t>zAb</a:t>
            </a:r>
            <a:r>
              <a:rPr lang="hi-IN"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jf</a:t>
            </a:r>
            <a:r>
              <a:rPr lang="en-US"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Vof</a:t>
            </a:r>
            <a:r>
              <a:rPr lang="en-US" sz="2800" dirty="0">
                <a:effectLst/>
                <a:latin typeface="Preeti" pitchFamily="2" charset="0"/>
                <a:ea typeface="Calibri" panose="020F0502020204030204" pitchFamily="34" charset="0"/>
                <a:cs typeface="Mangal" panose="02040503050203030202" pitchFamily="18" charset="0"/>
              </a:rPr>
              <a:t> kl/</a:t>
            </a:r>
            <a:r>
              <a:rPr lang="en-US" sz="2800" dirty="0" err="1">
                <a:effectLst/>
                <a:latin typeface="Preeti" pitchFamily="2" charset="0"/>
                <a:ea typeface="Calibri" panose="020F0502020204030204" pitchFamily="34" charset="0"/>
                <a:cs typeface="Mangal" panose="02040503050203030202" pitchFamily="18" charset="0"/>
              </a:rPr>
              <a:t>jt</a:t>
            </a:r>
            <a:r>
              <a:rPr lang="en-US" sz="2800" dirty="0">
                <a:effectLst/>
                <a:latin typeface="Preeti" pitchFamily="2" charset="0"/>
                <a:ea typeface="Calibri" panose="020F0502020204030204" pitchFamily="34" charset="0"/>
                <a:cs typeface="Mangal" panose="02040503050203030202" pitchFamily="18" charset="0"/>
              </a:rPr>
              <a:t>{</a:t>
            </a:r>
            <a:r>
              <a:rPr lang="en-US" sz="2800" dirty="0" err="1">
                <a:effectLst/>
                <a:latin typeface="Preeti" pitchFamily="2" charset="0"/>
                <a:ea typeface="Calibri" panose="020F0502020204030204" pitchFamily="34" charset="0"/>
                <a:cs typeface="Mangal" panose="02040503050203030202" pitchFamily="18" charset="0"/>
              </a:rPr>
              <a:t>gsf</a:t>
            </a:r>
            <a:r>
              <a:rPr lang="en-US" sz="2800" dirty="0">
                <a:effectLst/>
                <a:latin typeface="Preeti" pitchFamily="2" charset="0"/>
                <a:ea typeface="Calibri" panose="020F0502020204030204" pitchFamily="34" charset="0"/>
                <a:cs typeface="Mangal" panose="02040503050203030202" pitchFamily="18" charset="0"/>
              </a:rPr>
              <a:t> ug{sf </a:t>
            </a:r>
            <a:r>
              <a:rPr lang="en-US" sz="2800" dirty="0" err="1">
                <a:effectLst/>
                <a:latin typeface="Preeti" pitchFamily="2" charset="0"/>
                <a:ea typeface="Calibri" panose="020F0502020204030204" pitchFamily="34" charset="0"/>
                <a:cs typeface="Mangal" panose="02040503050203030202" pitchFamily="18" charset="0"/>
              </a:rPr>
              <a:t>nflu</a:t>
            </a:r>
            <a:r>
              <a:rPr lang="en-US" sz="2800" dirty="0">
                <a:effectLst/>
                <a:latin typeface="Preeti" pitchFamily="2" charset="0"/>
                <a:ea typeface="Calibri" panose="020F0502020204030204" pitchFamily="34" charset="0"/>
                <a:cs typeface="Mangal" panose="02040503050203030202" pitchFamily="18" charset="0"/>
              </a:rPr>
              <a:t> </a:t>
            </a:r>
            <a:r>
              <a:rPr lang="hi-IN"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k|of</a:t>
            </a:r>
            <a:r>
              <a:rPr lang="en-US" sz="2800" dirty="0">
                <a:effectLst/>
                <a:latin typeface="Preeti" pitchFamily="2" charset="0"/>
                <a:ea typeface="Calibri" panose="020F0502020204030204" pitchFamily="34" charset="0"/>
                <a:cs typeface="Mangal" panose="02040503050203030202" pitchFamily="18" charset="0"/>
              </a:rPr>
              <a:t>]u ul/g] k|:</a:t>
            </a:r>
            <a:r>
              <a:rPr lang="en-US" sz="2800" dirty="0" err="1">
                <a:effectLst/>
                <a:latin typeface="Preeti" pitchFamily="2" charset="0"/>
                <a:ea typeface="Calibri" panose="020F0502020204030204" pitchFamily="34" charset="0"/>
                <a:cs typeface="Mangal" panose="02040503050203030202" pitchFamily="18" charset="0"/>
              </a:rPr>
              <a:t>tfj</a:t>
            </a:r>
            <a:r>
              <a:rPr lang="hi-IN"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xf</a:t>
            </a:r>
            <a:r>
              <a:rPr lang="en-US" sz="2800" dirty="0">
                <a:effectLst/>
                <a:latin typeface="Preeti" pitchFamily="2" charset="0"/>
                <a:ea typeface="Calibri" panose="020F0502020204030204" pitchFamily="34" charset="0"/>
                <a:cs typeface="Mangal" panose="02040503050203030202" pitchFamily="18" charset="0"/>
              </a:rPr>
              <a:t>]</a:t>
            </a:r>
            <a:r>
              <a:rPr lang="hi-IN" sz="2800" dirty="0">
                <a:effectLst/>
                <a:latin typeface="Preeti" pitchFamily="2" charset="0"/>
                <a:ea typeface="Calibri" panose="020F0502020204030204" pitchFamily="34" charset="0"/>
                <a:cs typeface="Mangal" panose="02040503050203030202" pitchFamily="18" charset="0"/>
              </a:rPr>
              <a:t> </a:t>
            </a:r>
            <a:r>
              <a:rPr lang="en-US" sz="2800" dirty="0">
                <a:effectLst/>
                <a:latin typeface="Preeti" pitchFamily="2" charset="0"/>
                <a:ea typeface="Calibri" panose="020F0502020204030204" pitchFamily="34" charset="0"/>
                <a:cs typeface="Mangal" panose="02040503050203030202" pitchFamily="18" charset="0"/>
              </a:rPr>
              <a:t>. </a:t>
            </a:r>
            <a:endParaRPr lang="en-US" sz="2800" dirty="0">
              <a:effectLst/>
              <a:latin typeface="Calibri" panose="020F0502020204030204" pitchFamily="34" charset="0"/>
              <a:ea typeface="Calibri" panose="020F0502020204030204" pitchFamily="34" charset="0"/>
              <a:cs typeface="Mangal" panose="02040503050203030202" pitchFamily="18" charset="0"/>
            </a:endParaRPr>
          </a:p>
        </p:txBody>
      </p:sp>
      <p:cxnSp>
        <p:nvCxnSpPr>
          <p:cNvPr id="5" name="Straight Connector 4">
            <a:extLst>
              <a:ext uri="{FF2B5EF4-FFF2-40B4-BE49-F238E27FC236}">
                <a16:creationId xmlns:a16="http://schemas.microsoft.com/office/drawing/2014/main" id="{3DD4B878-B0A6-4A79-A0F0-C89EA2E1BBDC}"/>
              </a:ext>
            </a:extLst>
          </p:cNvPr>
          <p:cNvCxnSpPr>
            <a:cxnSpLocks/>
          </p:cNvCxnSpPr>
          <p:nvPr/>
        </p:nvCxnSpPr>
        <p:spPr>
          <a:xfrm>
            <a:off x="6342429" y="1768271"/>
            <a:ext cx="54623" cy="2715519"/>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68CA554-F21D-471E-ADB8-5B937E560E4A}"/>
              </a:ext>
            </a:extLst>
          </p:cNvPr>
          <p:cNvSpPr txBox="1"/>
          <p:nvPr/>
        </p:nvSpPr>
        <p:spPr>
          <a:xfrm>
            <a:off x="6096000" y="2095187"/>
            <a:ext cx="5846619" cy="2388603"/>
          </a:xfrm>
          <a:prstGeom prst="rect">
            <a:avLst/>
          </a:prstGeom>
          <a:noFill/>
        </p:spPr>
        <p:txBody>
          <a:bodyPr wrap="square">
            <a:spAutoFit/>
          </a:bodyPr>
          <a:lstStyle/>
          <a:p>
            <a:pPr marL="457200" marR="0">
              <a:lnSpc>
                <a:spcPct val="120000"/>
              </a:lnSpc>
              <a:spcBef>
                <a:spcPts val="400"/>
              </a:spcBef>
              <a:spcAft>
                <a:spcPts val="0"/>
              </a:spcAft>
            </a:pPr>
            <a:r>
              <a:rPr lang="en-US" sz="1800" b="1" dirty="0">
                <a:solidFill>
                  <a:srgbClr val="FF9900"/>
                </a:solidFill>
                <a:effectLst/>
                <a:latin typeface="Arial" panose="020B0604020202020204" pitchFamily="34" charset="0"/>
                <a:ea typeface="Arial" panose="020B0604020202020204" pitchFamily="34" charset="0"/>
              </a:rPr>
              <a:t>The subsidiary motion amend is a motion to modify the wording, - within certain limits the meaning of a pending motion before the pending motion itself is acted upon  Inserting or striking out words or paragraphs, or substituting whole paragraphs or resolutions of the business. </a:t>
            </a:r>
            <a:endParaRPr lang="en-US" sz="1200" dirty="0">
              <a:effectLst/>
              <a:latin typeface="Arial" panose="020B0604020202020204" pitchFamily="34" charset="0"/>
              <a:ea typeface="Arial" panose="020B0604020202020204" pitchFamily="34" charset="0"/>
            </a:endParaRPr>
          </a:p>
        </p:txBody>
      </p:sp>
      <p:sp>
        <p:nvSpPr>
          <p:cNvPr id="7" name="TextBox 6">
            <a:extLst>
              <a:ext uri="{FF2B5EF4-FFF2-40B4-BE49-F238E27FC236}">
                <a16:creationId xmlns:a16="http://schemas.microsoft.com/office/drawing/2014/main" id="{D0A2DA7F-76B6-446F-8677-3CBE08CE9CA4}"/>
              </a:ext>
            </a:extLst>
          </p:cNvPr>
          <p:cNvSpPr txBox="1"/>
          <p:nvPr/>
        </p:nvSpPr>
        <p:spPr>
          <a:xfrm>
            <a:off x="1224359" y="5031859"/>
            <a:ext cx="9126681" cy="1826141"/>
          </a:xfrm>
          <a:prstGeom prst="rect">
            <a:avLst/>
          </a:prstGeom>
          <a:noFill/>
        </p:spPr>
        <p:txBody>
          <a:bodyPr wrap="square">
            <a:spAutoFit/>
          </a:bodyPr>
          <a:lstStyle/>
          <a:p>
            <a:pPr marL="457200" rtl="0">
              <a:spcBef>
                <a:spcPts val="400"/>
              </a:spcBef>
              <a:spcAft>
                <a:spcPts val="0"/>
              </a:spcAft>
            </a:pPr>
            <a:r>
              <a:rPr lang="en-US" sz="1200" b="1" i="0" u="none" strike="noStrike" dirty="0">
                <a:solidFill>
                  <a:srgbClr val="FF9900"/>
                </a:solidFill>
                <a:effectLst/>
                <a:latin typeface="Arial" panose="020B0604020202020204" pitchFamily="34" charset="0"/>
              </a:rPr>
              <a:t>Is out of order when another has a floor.</a:t>
            </a:r>
            <a:endParaRPr lang="en-US" sz="1200" b="0" dirty="0">
              <a:effectLst/>
            </a:endParaRPr>
          </a:p>
          <a:p>
            <a:pPr marL="457200" rtl="0">
              <a:spcBef>
                <a:spcPts val="400"/>
              </a:spcBef>
              <a:spcAft>
                <a:spcPts val="0"/>
              </a:spcAft>
            </a:pPr>
            <a:r>
              <a:rPr lang="en-US" sz="1200" b="1" i="0" u="none" strike="noStrike" dirty="0">
                <a:solidFill>
                  <a:srgbClr val="FF9900"/>
                </a:solidFill>
                <a:effectLst/>
                <a:latin typeface="Arial" panose="020B0604020202020204" pitchFamily="34" charset="0"/>
              </a:rPr>
              <a:t>Must be seconded </a:t>
            </a:r>
            <a:endParaRPr lang="en-US" sz="1200" b="0" dirty="0">
              <a:effectLst/>
            </a:endParaRPr>
          </a:p>
          <a:p>
            <a:pPr marL="457200" rtl="0">
              <a:spcBef>
                <a:spcPts val="400"/>
              </a:spcBef>
              <a:spcAft>
                <a:spcPts val="0"/>
              </a:spcAft>
            </a:pPr>
            <a:r>
              <a:rPr lang="en-US" sz="1200" b="1" i="0" u="none" strike="noStrike" dirty="0">
                <a:solidFill>
                  <a:srgbClr val="FF9900"/>
                </a:solidFill>
                <a:effectLst/>
                <a:latin typeface="Arial" panose="020B0604020202020204" pitchFamily="34" charset="0"/>
              </a:rPr>
              <a:t>Is debatable </a:t>
            </a:r>
            <a:endParaRPr lang="en-US" sz="1200" b="0" dirty="0">
              <a:effectLst/>
            </a:endParaRPr>
          </a:p>
          <a:p>
            <a:pPr marL="457200" rtl="0">
              <a:spcBef>
                <a:spcPts val="400"/>
              </a:spcBef>
              <a:spcAft>
                <a:spcPts val="0"/>
              </a:spcAft>
            </a:pPr>
            <a:r>
              <a:rPr lang="en-US" sz="1200" b="1" i="0" u="none" strike="noStrike" dirty="0">
                <a:solidFill>
                  <a:srgbClr val="FF9900"/>
                </a:solidFill>
                <a:effectLst/>
                <a:latin typeface="Arial" panose="020B0604020202020204" pitchFamily="34" charset="0"/>
              </a:rPr>
              <a:t>Is not amendable </a:t>
            </a:r>
            <a:endParaRPr lang="en-US" sz="1200" b="0" dirty="0">
              <a:effectLst/>
            </a:endParaRPr>
          </a:p>
          <a:p>
            <a:pPr marL="457200" rtl="0">
              <a:spcBef>
                <a:spcPts val="400"/>
              </a:spcBef>
              <a:spcAft>
                <a:spcPts val="0"/>
              </a:spcAft>
            </a:pPr>
            <a:r>
              <a:rPr lang="en-US" sz="1200" b="1" i="0" u="none" strike="noStrike" dirty="0">
                <a:solidFill>
                  <a:srgbClr val="FF9900"/>
                </a:solidFill>
                <a:effectLst/>
                <a:latin typeface="Arial" panose="020B0604020202020204" pitchFamily="34" charset="0"/>
              </a:rPr>
              <a:t>Require a majority vote </a:t>
            </a:r>
            <a:endParaRPr lang="en-US" sz="1200" b="0" dirty="0">
              <a:effectLst/>
            </a:endParaRPr>
          </a:p>
          <a:p>
            <a:pPr marL="457200" rtl="0">
              <a:spcBef>
                <a:spcPts val="400"/>
              </a:spcBef>
              <a:spcAft>
                <a:spcPts val="0"/>
              </a:spcAft>
            </a:pPr>
            <a:r>
              <a:rPr lang="en-US" sz="1200" b="1" i="0" u="none" strike="noStrike" dirty="0">
                <a:solidFill>
                  <a:srgbClr val="FF9900"/>
                </a:solidFill>
                <a:effectLst/>
                <a:latin typeface="Arial" panose="020B0604020202020204" pitchFamily="34" charset="0"/>
              </a:rPr>
              <a:t>An  Affirmative vote can be considered but a negative vote cant be reconsidered. </a:t>
            </a:r>
            <a:endParaRPr lang="en-US" sz="1200" b="0" dirty="0">
              <a:effectLst/>
            </a:endParaRPr>
          </a:p>
          <a:p>
            <a:r>
              <a:rPr lang="en-US" sz="1200" dirty="0"/>
              <a:t/>
            </a:r>
            <a:br>
              <a:rPr lang="en-US" sz="1200" dirty="0"/>
            </a:br>
            <a:endParaRPr lang="en-US" sz="12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35392119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6B5AD8-0C72-4F64-BA59-36363B4CE832}"/>
              </a:ext>
            </a:extLst>
          </p:cNvPr>
          <p:cNvSpPr txBox="1"/>
          <p:nvPr/>
        </p:nvSpPr>
        <p:spPr>
          <a:xfrm>
            <a:off x="-401781" y="2317798"/>
            <a:ext cx="6816431" cy="2222403"/>
          </a:xfrm>
          <a:prstGeom prst="rect">
            <a:avLst/>
          </a:prstGeom>
          <a:noFill/>
        </p:spPr>
        <p:txBody>
          <a:bodyPr wrap="square">
            <a:spAutoFit/>
          </a:bodyPr>
          <a:lstStyle/>
          <a:p>
            <a:pPr marL="457200" algn="just">
              <a:lnSpc>
                <a:spcPct val="107000"/>
              </a:lnSpc>
              <a:spcAft>
                <a:spcPts val="800"/>
              </a:spcAft>
            </a:pPr>
            <a:r>
              <a:rPr lang="en-US" sz="2800" b="1" u="sng" dirty="0">
                <a:effectLst/>
                <a:latin typeface="Times New Roman" panose="02020603050405020304" pitchFamily="18" charset="0"/>
                <a:ea typeface="Calibri" panose="020F0502020204030204" pitchFamily="34" charset="0"/>
                <a:cs typeface="Mangal" panose="02040503050203030202" pitchFamily="18" charset="0"/>
              </a:rPr>
              <a:t>Commit or Refer</a:t>
            </a:r>
            <a:r>
              <a:rPr lang="en-US" sz="2800" b="1" u="sng" dirty="0">
                <a:effectLst/>
                <a:latin typeface="Preeti" pitchFamily="2" charset="0"/>
                <a:ea typeface="Calibri" panose="020F0502020204030204" pitchFamily="34" charset="0"/>
                <a:cs typeface="Mangal" panose="02040503050203030202" pitchFamily="18" charset="0"/>
              </a:rPr>
              <a:t> ;</a:t>
            </a:r>
            <a:r>
              <a:rPr lang="en-US" sz="2800" b="1" u="sng" dirty="0" err="1">
                <a:effectLst/>
                <a:latin typeface="Preeti" pitchFamily="2" charset="0"/>
                <a:ea typeface="Calibri" panose="020F0502020204030204" pitchFamily="34" charset="0"/>
                <a:cs typeface="Mangal" panose="02040503050203030202" pitchFamily="18" charset="0"/>
              </a:rPr>
              <a:t>ldltnfO</a:t>
            </a:r>
            <a:r>
              <a:rPr lang="en-US" sz="2800" b="1" u="sng" dirty="0">
                <a:effectLst/>
                <a:latin typeface="Preeti" pitchFamily="2" charset="0"/>
                <a:ea typeface="Calibri" panose="020F0502020204030204" pitchFamily="34" charset="0"/>
                <a:cs typeface="Mangal" panose="02040503050203030202" pitchFamily="18" charset="0"/>
              </a:rPr>
              <a:t>{ x:tfGt/0f ug'{ .</a:t>
            </a:r>
            <a:endParaRPr lang="en-US" sz="2800" b="1" u="sng" dirty="0">
              <a:effectLst/>
              <a:latin typeface="Calibri" panose="020F0502020204030204" pitchFamily="34" charset="0"/>
              <a:ea typeface="Calibri" panose="020F0502020204030204" pitchFamily="34" charset="0"/>
              <a:cs typeface="Mangal" panose="02040503050203030202" pitchFamily="18" charset="0"/>
            </a:endParaRPr>
          </a:p>
          <a:p>
            <a:pPr marL="457200" marR="0" algn="just">
              <a:lnSpc>
                <a:spcPct val="107000"/>
              </a:lnSpc>
              <a:spcBef>
                <a:spcPts val="0"/>
              </a:spcBef>
              <a:spcAft>
                <a:spcPts val="800"/>
              </a:spcAft>
            </a:pPr>
            <a:r>
              <a:rPr lang="en-US" sz="2800" dirty="0">
                <a:effectLst/>
                <a:latin typeface="Preeti" pitchFamily="2" charset="0"/>
                <a:ea typeface="Calibri" panose="020F0502020204030204" pitchFamily="34" charset="0"/>
                <a:cs typeface="Mangal" panose="02040503050203030202" pitchFamily="18" charset="0"/>
              </a:rPr>
              <a:t>5fgljg </a:t>
            </a:r>
            <a:r>
              <a:rPr lang="en-US" sz="2800" dirty="0" err="1">
                <a:effectLst/>
                <a:latin typeface="Preeti" pitchFamily="2" charset="0"/>
                <a:ea typeface="Calibri" panose="020F0502020204030204" pitchFamily="34" charset="0"/>
                <a:cs typeface="Mangal" panose="02040503050203030202" pitchFamily="18" charset="0"/>
              </a:rPr>
              <a:t>tyf</a:t>
            </a:r>
            <a:r>
              <a:rPr lang="en-US"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cWoogsf</a:t>
            </a:r>
            <a:r>
              <a:rPr lang="en-US"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nlu</a:t>
            </a:r>
            <a:r>
              <a:rPr lang="en-US"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lhDd</a:t>
            </a:r>
            <a:r>
              <a:rPr lang="en-US" sz="2800" dirty="0">
                <a:effectLst/>
                <a:latin typeface="Preeti" pitchFamily="2" charset="0"/>
                <a:ea typeface="Calibri" panose="020F0502020204030204" pitchFamily="34" charset="0"/>
                <a:cs typeface="Mangal" panose="02040503050203030202" pitchFamily="18" charset="0"/>
              </a:rPr>
              <a:t>]</a:t>
            </a:r>
            <a:r>
              <a:rPr lang="en-US" sz="2800" dirty="0" err="1">
                <a:effectLst/>
                <a:latin typeface="Preeti" pitchFamily="2" charset="0"/>
                <a:ea typeface="Calibri" panose="020F0502020204030204" pitchFamily="34" charset="0"/>
                <a:cs typeface="Mangal" panose="02040503050203030202" pitchFamily="18" charset="0"/>
              </a:rPr>
              <a:t>jf</a:t>
            </a:r>
            <a:r>
              <a:rPr lang="en-US" sz="2800" dirty="0">
                <a:effectLst/>
                <a:latin typeface="Preeti" pitchFamily="2" charset="0"/>
                <a:ea typeface="Calibri" panose="020F0502020204030204" pitchFamily="34" charset="0"/>
                <a:cs typeface="Mangal" panose="02040503050203030202" pitchFamily="18" charset="0"/>
              </a:rPr>
              <a:t>/L </a:t>
            </a:r>
            <a:r>
              <a:rPr lang="en-US" sz="2800" dirty="0" err="1">
                <a:effectLst/>
                <a:latin typeface="Preeti" pitchFamily="2" charset="0"/>
                <a:ea typeface="Calibri" panose="020F0502020204030204" pitchFamily="34" charset="0"/>
                <a:cs typeface="Mangal" panose="02040503050203030202" pitchFamily="18" charset="0"/>
              </a:rPr>
              <a:t>lbO</a:t>
            </a:r>
            <a:r>
              <a:rPr lang="en-US" sz="2800" dirty="0">
                <a:effectLst/>
                <a:latin typeface="Preeti" pitchFamily="2" charset="0"/>
                <a:ea typeface="Calibri" panose="020F0502020204030204" pitchFamily="34" charset="0"/>
                <a:cs typeface="Mangal" panose="02040503050203030202" pitchFamily="18" charset="0"/>
              </a:rPr>
              <a:t>{</a:t>
            </a:r>
          </a:p>
          <a:p>
            <a:pPr marL="457200" marR="0" algn="just">
              <a:lnSpc>
                <a:spcPct val="107000"/>
              </a:lnSpc>
              <a:spcBef>
                <a:spcPts val="0"/>
              </a:spcBef>
              <a:spcAft>
                <a:spcPts val="800"/>
              </a:spcAft>
            </a:pPr>
            <a:r>
              <a:rPr lang="en-US"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l;ldt</a:t>
            </a:r>
            <a:r>
              <a:rPr lang="en-US"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JolQmx?sf</a:t>
            </a:r>
            <a:r>
              <a:rPr lang="en-US"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ldlt</a:t>
            </a:r>
            <a:r>
              <a:rPr lang="en-US" sz="2800" dirty="0">
                <a:effectLst/>
                <a:latin typeface="Preeti" pitchFamily="2" charset="0"/>
                <a:ea typeface="Calibri" panose="020F0502020204030204" pitchFamily="34" charset="0"/>
                <a:cs typeface="Mangal" panose="02040503050203030202" pitchFamily="18" charset="0"/>
              </a:rPr>
              <a:t> u7g ug{sf] </a:t>
            </a:r>
            <a:r>
              <a:rPr lang="en-US" sz="2800" dirty="0" err="1">
                <a:effectLst/>
                <a:latin typeface="Preeti" pitchFamily="2" charset="0"/>
                <a:ea typeface="Calibri" panose="020F0502020204030204" pitchFamily="34" charset="0"/>
                <a:cs typeface="Mangal" panose="02040503050203030202" pitchFamily="18" charset="0"/>
              </a:rPr>
              <a:t>nflu</a:t>
            </a:r>
            <a:endParaRPr lang="en-US" sz="2800" dirty="0">
              <a:effectLst/>
              <a:latin typeface="Preeti" pitchFamily="2" charset="0"/>
              <a:ea typeface="Calibri" panose="020F0502020204030204" pitchFamily="34" charset="0"/>
              <a:cs typeface="Mangal" panose="02040503050203030202" pitchFamily="18" charset="0"/>
            </a:endParaRPr>
          </a:p>
          <a:p>
            <a:pPr marL="457200" marR="0" algn="just">
              <a:lnSpc>
                <a:spcPct val="107000"/>
              </a:lnSpc>
              <a:spcBef>
                <a:spcPts val="0"/>
              </a:spcBef>
              <a:spcAft>
                <a:spcPts val="800"/>
              </a:spcAft>
            </a:pPr>
            <a:r>
              <a:rPr lang="en-US" sz="2800" dirty="0">
                <a:effectLst/>
                <a:latin typeface="Preeti" pitchFamily="2" charset="0"/>
                <a:ea typeface="Calibri" panose="020F0502020204030204" pitchFamily="34" charset="0"/>
                <a:cs typeface="Mangal" panose="02040503050203030202" pitchFamily="18" charset="0"/>
              </a:rPr>
              <a:t> o; k|:</a:t>
            </a:r>
            <a:r>
              <a:rPr lang="en-US" sz="2800" dirty="0" err="1">
                <a:effectLst/>
                <a:latin typeface="Preeti" pitchFamily="2" charset="0"/>
                <a:ea typeface="Calibri" panose="020F0502020204030204" pitchFamily="34" charset="0"/>
                <a:cs typeface="Mangal" panose="02040503050203030202" pitchFamily="18" charset="0"/>
              </a:rPr>
              <a:t>tfjsf</a:t>
            </a:r>
            <a:r>
              <a:rPr lang="en-US" sz="2800" dirty="0">
                <a:effectLst/>
                <a:latin typeface="Preeti" pitchFamily="2" charset="0"/>
                <a:ea typeface="Calibri" panose="020F0502020204030204" pitchFamily="34" charset="0"/>
                <a:cs typeface="Mangal" panose="02040503050203030202" pitchFamily="18" charset="0"/>
              </a:rPr>
              <a:t>] </a:t>
            </a:r>
            <a:r>
              <a:rPr lang="en-US" sz="2800" dirty="0" err="1">
                <a:effectLst/>
                <a:latin typeface="Preeti" pitchFamily="2" charset="0"/>
                <a:ea typeface="Calibri" panose="020F0502020204030204" pitchFamily="34" charset="0"/>
                <a:cs typeface="Mangal" panose="02040503050203030202" pitchFamily="18" charset="0"/>
              </a:rPr>
              <a:t>k|of</a:t>
            </a:r>
            <a:r>
              <a:rPr lang="en-US" sz="2800" dirty="0">
                <a:effectLst/>
                <a:latin typeface="Preeti" pitchFamily="2" charset="0"/>
                <a:ea typeface="Calibri" panose="020F0502020204030204" pitchFamily="34" charset="0"/>
                <a:cs typeface="Mangal" panose="02040503050203030202" pitchFamily="18" charset="0"/>
              </a:rPr>
              <a:t>]u ul/G5 . </a:t>
            </a:r>
            <a:endParaRPr lang="en-US" sz="2800" dirty="0">
              <a:effectLst/>
              <a:latin typeface="Calibri" panose="020F0502020204030204" pitchFamily="34" charset="0"/>
              <a:ea typeface="Calibri" panose="020F0502020204030204" pitchFamily="34" charset="0"/>
              <a:cs typeface="Mangal" panose="02040503050203030202" pitchFamily="18" charset="0"/>
            </a:endParaRPr>
          </a:p>
        </p:txBody>
      </p:sp>
      <p:cxnSp>
        <p:nvCxnSpPr>
          <p:cNvPr id="5" name="Straight Connector 4">
            <a:extLst>
              <a:ext uri="{FF2B5EF4-FFF2-40B4-BE49-F238E27FC236}">
                <a16:creationId xmlns:a16="http://schemas.microsoft.com/office/drawing/2014/main" id="{2C056D7E-D9A9-484E-96E8-B1307297B7F4}"/>
              </a:ext>
            </a:extLst>
          </p:cNvPr>
          <p:cNvCxnSpPr>
            <a:cxnSpLocks/>
          </p:cNvCxnSpPr>
          <p:nvPr/>
        </p:nvCxnSpPr>
        <p:spPr>
          <a:xfrm>
            <a:off x="5971303" y="1725632"/>
            <a:ext cx="1" cy="3627619"/>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AAE6FE9-19AB-4D3D-996C-0DDAF914F357}"/>
              </a:ext>
            </a:extLst>
          </p:cNvPr>
          <p:cNvSpPr txBox="1"/>
          <p:nvPr/>
        </p:nvSpPr>
        <p:spPr>
          <a:xfrm>
            <a:off x="5971303" y="2317798"/>
            <a:ext cx="6096000" cy="2246769"/>
          </a:xfrm>
          <a:prstGeom prst="rect">
            <a:avLst/>
          </a:prstGeom>
          <a:noFill/>
        </p:spPr>
        <p:txBody>
          <a:bodyPr wrap="square">
            <a:spAutoFit/>
          </a:bodyPr>
          <a:lstStyle/>
          <a:p>
            <a:r>
              <a:rPr lang="en-US" sz="2000" b="1" i="0" u="none" strike="noStrike" dirty="0">
                <a:solidFill>
                  <a:srgbClr val="FF9900"/>
                </a:solidFill>
                <a:effectLst/>
                <a:latin typeface="Arial" panose="020B0604020202020204" pitchFamily="34" charset="0"/>
              </a:rPr>
              <a:t>The subsidiary motion to Commit or Refer is generally used to send a pending question to a relatively small group of selected persons - a Committee so that the question may be carefully investigated and put into better condition for the assembly  to consider. The motion to commit also has three </a:t>
            </a:r>
            <a:endParaRPr lang="en-US" sz="2000" dirty="0"/>
          </a:p>
        </p:txBody>
      </p:sp>
      <p:sp>
        <p:nvSpPr>
          <p:cNvPr id="7" name="TextBox 6">
            <a:extLst>
              <a:ext uri="{FF2B5EF4-FFF2-40B4-BE49-F238E27FC236}">
                <a16:creationId xmlns:a16="http://schemas.microsoft.com/office/drawing/2014/main" id="{2E35EA54-8594-4BD7-B641-4C0E6381149B}"/>
              </a:ext>
            </a:extLst>
          </p:cNvPr>
          <p:cNvSpPr txBox="1"/>
          <p:nvPr/>
        </p:nvSpPr>
        <p:spPr>
          <a:xfrm>
            <a:off x="971547" y="5349161"/>
            <a:ext cx="9445336" cy="1826141"/>
          </a:xfrm>
          <a:prstGeom prst="rect">
            <a:avLst/>
          </a:prstGeom>
          <a:noFill/>
        </p:spPr>
        <p:txBody>
          <a:bodyPr wrap="square">
            <a:spAutoFit/>
          </a:bodyPr>
          <a:lstStyle/>
          <a:p>
            <a:pPr marL="457200" rtl="0">
              <a:spcBef>
                <a:spcPts val="400"/>
              </a:spcBef>
              <a:spcAft>
                <a:spcPts val="0"/>
              </a:spcAft>
            </a:pPr>
            <a:r>
              <a:rPr lang="en-US" sz="1200" b="1" i="0" u="none" strike="noStrike" dirty="0">
                <a:solidFill>
                  <a:srgbClr val="FF9900"/>
                </a:solidFill>
                <a:effectLst/>
                <a:latin typeface="Arial" panose="020B0604020202020204" pitchFamily="34" charset="0"/>
              </a:rPr>
              <a:t>Is out of order when another has a floor.</a:t>
            </a:r>
            <a:endParaRPr lang="en-US" sz="1200" b="0" dirty="0">
              <a:effectLst/>
            </a:endParaRPr>
          </a:p>
          <a:p>
            <a:pPr marL="457200" rtl="0">
              <a:spcBef>
                <a:spcPts val="400"/>
              </a:spcBef>
              <a:spcAft>
                <a:spcPts val="0"/>
              </a:spcAft>
            </a:pPr>
            <a:r>
              <a:rPr lang="en-US" sz="1200" b="1" i="0" u="none" strike="noStrike" dirty="0">
                <a:solidFill>
                  <a:srgbClr val="FF9900"/>
                </a:solidFill>
                <a:effectLst/>
                <a:latin typeface="Arial" panose="020B0604020202020204" pitchFamily="34" charset="0"/>
              </a:rPr>
              <a:t>Must be seconded </a:t>
            </a:r>
            <a:endParaRPr lang="en-US" sz="1200" b="0" dirty="0">
              <a:effectLst/>
            </a:endParaRPr>
          </a:p>
          <a:p>
            <a:pPr marL="457200" rtl="0">
              <a:spcBef>
                <a:spcPts val="400"/>
              </a:spcBef>
              <a:spcAft>
                <a:spcPts val="0"/>
              </a:spcAft>
            </a:pPr>
            <a:r>
              <a:rPr lang="en-US" sz="1200" b="1" i="0" u="none" strike="noStrike" dirty="0">
                <a:solidFill>
                  <a:srgbClr val="FF9900"/>
                </a:solidFill>
                <a:effectLst/>
                <a:latin typeface="Arial" panose="020B0604020202020204" pitchFamily="34" charset="0"/>
              </a:rPr>
              <a:t>Is debatable </a:t>
            </a:r>
            <a:endParaRPr lang="en-US" sz="1200" b="0" dirty="0">
              <a:effectLst/>
            </a:endParaRPr>
          </a:p>
          <a:p>
            <a:pPr marL="457200" rtl="0">
              <a:spcBef>
                <a:spcPts val="400"/>
              </a:spcBef>
              <a:spcAft>
                <a:spcPts val="0"/>
              </a:spcAft>
            </a:pPr>
            <a:r>
              <a:rPr lang="en-US" sz="1200" b="1" i="0" u="none" strike="noStrike" dirty="0">
                <a:solidFill>
                  <a:srgbClr val="FF9900"/>
                </a:solidFill>
                <a:effectLst/>
                <a:latin typeface="Arial" panose="020B0604020202020204" pitchFamily="34" charset="0"/>
              </a:rPr>
              <a:t>Is not amendable </a:t>
            </a:r>
            <a:endParaRPr lang="en-US" sz="1200" b="0" dirty="0">
              <a:effectLst/>
            </a:endParaRPr>
          </a:p>
          <a:p>
            <a:pPr marL="457200" rtl="0">
              <a:spcBef>
                <a:spcPts val="400"/>
              </a:spcBef>
              <a:spcAft>
                <a:spcPts val="0"/>
              </a:spcAft>
            </a:pPr>
            <a:r>
              <a:rPr lang="en-US" sz="1200" b="1" i="0" u="none" strike="noStrike" dirty="0">
                <a:solidFill>
                  <a:srgbClr val="FF9900"/>
                </a:solidFill>
                <a:effectLst/>
                <a:latin typeface="Arial" panose="020B0604020202020204" pitchFamily="34" charset="0"/>
              </a:rPr>
              <a:t>Require a majority vote </a:t>
            </a:r>
            <a:endParaRPr lang="en-US" sz="1200" b="0" dirty="0">
              <a:effectLst/>
            </a:endParaRPr>
          </a:p>
          <a:p>
            <a:pPr marL="457200" rtl="0">
              <a:spcBef>
                <a:spcPts val="400"/>
              </a:spcBef>
              <a:spcAft>
                <a:spcPts val="0"/>
              </a:spcAft>
            </a:pPr>
            <a:r>
              <a:rPr lang="en-US" sz="1200" b="1" i="0" u="none" strike="noStrike" dirty="0">
                <a:solidFill>
                  <a:srgbClr val="FF9900"/>
                </a:solidFill>
                <a:effectLst/>
                <a:latin typeface="Arial" panose="020B0604020202020204" pitchFamily="34" charset="0"/>
              </a:rPr>
              <a:t>An  Affirmative vote can be considered but a negative vote cant be reconsidered. </a:t>
            </a:r>
            <a:endParaRPr lang="en-US" sz="1200" b="0" dirty="0">
              <a:effectLst/>
            </a:endParaRPr>
          </a:p>
          <a:p>
            <a:r>
              <a:rPr lang="en-US" sz="1200" dirty="0"/>
              <a:t/>
            </a:r>
            <a:br>
              <a:rPr lang="en-US" sz="1200" dirty="0"/>
            </a:br>
            <a:endParaRPr lang="en-US" sz="12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29623289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29B48D-D6A9-402B-9562-4B13FBDFA25C}"/>
              </a:ext>
            </a:extLst>
          </p:cNvPr>
          <p:cNvSpPr txBox="1"/>
          <p:nvPr/>
        </p:nvSpPr>
        <p:spPr>
          <a:xfrm>
            <a:off x="221673" y="1430915"/>
            <a:ext cx="6511636" cy="374077"/>
          </a:xfrm>
          <a:prstGeom prst="rect">
            <a:avLst/>
          </a:prstGeom>
          <a:noFill/>
        </p:spPr>
        <p:txBody>
          <a:bodyPr wrap="square">
            <a:spAutoFit/>
          </a:bodyPr>
          <a:lstStyle/>
          <a:p>
            <a:pPr marL="342900" marR="0" lvl="0" indent="-342900" algn="just">
              <a:lnSpc>
                <a:spcPct val="107000"/>
              </a:lnSpc>
              <a:spcBef>
                <a:spcPts val="0"/>
              </a:spcBef>
              <a:spcAft>
                <a:spcPts val="800"/>
              </a:spcAft>
              <a:buFont typeface="Wingdings 3" panose="050401020108070707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Mangal" panose="02040503050203030202" pitchFamily="18" charset="0"/>
              </a:rPr>
              <a:t>Postpend  to the certain time (Or Definitely)</a:t>
            </a:r>
            <a:r>
              <a:rPr lang="en-US" sz="1800" dirty="0">
                <a:effectLst/>
                <a:latin typeface="Preeti" pitchFamily="2" charset="0"/>
                <a:ea typeface="Calibri" panose="020F0502020204030204" pitchFamily="34" charset="0"/>
                <a:cs typeface="Mangal" panose="02040503050203030202" pitchFamily="18" charset="0"/>
              </a:rPr>
              <a:t> s]</a:t>
            </a:r>
            <a:r>
              <a:rPr lang="en-US" sz="1800" dirty="0" err="1">
                <a:effectLst/>
                <a:latin typeface="Preeti" pitchFamily="2" charset="0"/>
                <a:ea typeface="Calibri" panose="020F0502020204030204" pitchFamily="34" charset="0"/>
                <a:cs typeface="Mangal" panose="02040503050203030202" pitchFamily="18" charset="0"/>
              </a:rPr>
              <a:t>xL</a:t>
            </a:r>
            <a:r>
              <a:rPr lang="en-US" sz="1800" dirty="0">
                <a:effectLst/>
                <a:latin typeface="Preeti" pitchFamily="2" charset="0"/>
                <a:ea typeface="Calibri" panose="020F0502020204030204" pitchFamily="34" charset="0"/>
                <a:cs typeface="Mangal" panose="02040503050203030202" pitchFamily="18" charset="0"/>
              </a:rPr>
              <a:t> ;</a:t>
            </a:r>
            <a:r>
              <a:rPr lang="en-US" sz="1800" dirty="0" err="1">
                <a:effectLst/>
                <a:latin typeface="Preeti" pitchFamily="2" charset="0"/>
                <a:ea typeface="Calibri" panose="020F0502020204030204" pitchFamily="34" charset="0"/>
                <a:cs typeface="Mangal" panose="02040503050203030202" pitchFamily="18" charset="0"/>
              </a:rPr>
              <a:t>dosf</a:t>
            </a:r>
            <a:r>
              <a:rPr lang="en-US" sz="1800" dirty="0">
                <a:effectLst/>
                <a:latin typeface="Preeti" pitchFamily="2" charset="0"/>
                <a:ea typeface="Calibri" panose="020F0502020204030204" pitchFamily="34" charset="0"/>
                <a:cs typeface="Mangal" panose="02040503050203030202" pitchFamily="18" charset="0"/>
              </a:rPr>
              <a:t>] </a:t>
            </a:r>
            <a:r>
              <a:rPr lang="en-US" sz="1800" dirty="0" err="1">
                <a:effectLst/>
                <a:latin typeface="Preeti" pitchFamily="2" charset="0"/>
                <a:ea typeface="Calibri" panose="020F0502020204030204" pitchFamily="34" charset="0"/>
                <a:cs typeface="Mangal" panose="02040503050203030202" pitchFamily="18" charset="0"/>
              </a:rPr>
              <a:t>nflu</a:t>
            </a:r>
            <a:r>
              <a:rPr lang="en-US" sz="1800" dirty="0">
                <a:effectLst/>
                <a:latin typeface="Preeti" pitchFamily="2" charset="0"/>
                <a:ea typeface="Calibri" panose="020F0502020204030204" pitchFamily="34" charset="0"/>
                <a:cs typeface="Mangal" panose="02040503050203030202" pitchFamily="18" charset="0"/>
              </a:rPr>
              <a:t> ;</a:t>
            </a:r>
            <a:r>
              <a:rPr lang="en-US" sz="1800" dirty="0" err="1">
                <a:effectLst/>
                <a:latin typeface="Preeti" pitchFamily="2" charset="0"/>
                <a:ea typeface="Calibri" panose="020F0502020204030204" pitchFamily="34" charset="0"/>
                <a:cs typeface="Mangal" panose="02040503050203030202" pitchFamily="18" charset="0"/>
              </a:rPr>
              <a:t>fgL</a:t>
            </a:r>
            <a:r>
              <a:rPr lang="en-US" sz="1800" dirty="0">
                <a:effectLst/>
                <a:latin typeface="Preeti" pitchFamily="2" charset="0"/>
                <a:ea typeface="Calibri" panose="020F0502020204030204" pitchFamily="34" charset="0"/>
                <a:cs typeface="Mangal" panose="02040503050203030202" pitchFamily="18" charset="0"/>
              </a:rPr>
              <a:t>{ .</a:t>
            </a:r>
            <a:endParaRPr lang="en-US" sz="12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6" name="TextBox 5">
            <a:extLst>
              <a:ext uri="{FF2B5EF4-FFF2-40B4-BE49-F238E27FC236}">
                <a16:creationId xmlns:a16="http://schemas.microsoft.com/office/drawing/2014/main" id="{8904B6DF-BD44-4758-A7A4-F1D8AB4D4ACB}"/>
              </a:ext>
            </a:extLst>
          </p:cNvPr>
          <p:cNvSpPr txBox="1"/>
          <p:nvPr/>
        </p:nvSpPr>
        <p:spPr>
          <a:xfrm>
            <a:off x="0" y="2270624"/>
            <a:ext cx="5500255" cy="2855077"/>
          </a:xfrm>
          <a:prstGeom prst="rect">
            <a:avLst/>
          </a:prstGeom>
          <a:noFill/>
        </p:spPr>
        <p:txBody>
          <a:bodyPr wrap="square">
            <a:spAutoFit/>
          </a:bodyPr>
          <a:lstStyle/>
          <a:p>
            <a:pPr marL="457200" marR="0" algn="just">
              <a:lnSpc>
                <a:spcPct val="107000"/>
              </a:lnSpc>
              <a:spcBef>
                <a:spcPts val="0"/>
              </a:spcBef>
              <a:spcAft>
                <a:spcPts val="800"/>
              </a:spcAft>
            </a:pPr>
            <a:r>
              <a:rPr lang="en-US" sz="2400" dirty="0" err="1">
                <a:effectLst/>
                <a:latin typeface="Preeti" pitchFamily="2" charset="0"/>
                <a:ea typeface="Calibri" panose="020F0502020204030204" pitchFamily="34" charset="0"/>
                <a:cs typeface="Mangal" panose="02040503050203030202" pitchFamily="18" charset="0"/>
              </a:rPr>
              <a:t>s'g</a:t>
            </a:r>
            <a:r>
              <a:rPr lang="en-US" sz="2400" dirty="0">
                <a:effectLst/>
                <a:latin typeface="Preeti" pitchFamily="2" charset="0"/>
                <a:ea typeface="Calibri" panose="020F0502020204030204" pitchFamily="34" charset="0"/>
                <a:cs typeface="Mangal" panose="02040503050203030202" pitchFamily="18" charset="0"/>
              </a:rPr>
              <a:t>}</a:t>
            </a:r>
            <a:r>
              <a:rPr lang="en-US" sz="2400" dirty="0" err="1">
                <a:effectLst/>
                <a:latin typeface="Preeti" pitchFamily="2" charset="0"/>
                <a:ea typeface="Calibri" panose="020F0502020204030204" pitchFamily="34" charset="0"/>
                <a:cs typeface="Mangal" panose="02040503050203030202" pitchFamily="18" charset="0"/>
              </a:rPr>
              <a:t>klg</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ljifoa:t'dfly</a:t>
            </a:r>
            <a:r>
              <a:rPr lang="en-US" sz="2400" dirty="0">
                <a:effectLst/>
                <a:latin typeface="Preeti" pitchFamily="2" charset="0"/>
                <a:ea typeface="Calibri" panose="020F0502020204030204" pitchFamily="34" charset="0"/>
                <a:cs typeface="Mangal" panose="02040503050203030202" pitchFamily="18" charset="0"/>
              </a:rPr>
              <a:t> 5nkmn </a:t>
            </a:r>
            <a:r>
              <a:rPr lang="en-US" sz="2400" dirty="0" err="1">
                <a:effectLst/>
                <a:latin typeface="Preeti" pitchFamily="2" charset="0"/>
                <a:ea typeface="Calibri" panose="020F0502020204030204" pitchFamily="34" charset="0"/>
                <a:cs typeface="Mangal" panose="02040503050203030202" pitchFamily="18" charset="0"/>
              </a:rPr>
              <a:t>rln</a:t>
            </a:r>
            <a:r>
              <a:rPr lang="en-US" sz="2400" dirty="0">
                <a:effectLst/>
                <a:latin typeface="Preeti" pitchFamily="2" charset="0"/>
                <a:ea typeface="Calibri" panose="020F0502020204030204" pitchFamily="34" charset="0"/>
                <a:cs typeface="Mangal" panose="02040503050203030202" pitchFamily="18" charset="0"/>
              </a:rPr>
              <a:t>/x]sf] </a:t>
            </a:r>
            <a:r>
              <a:rPr lang="en-US" sz="2400" dirty="0" err="1">
                <a:effectLst/>
                <a:latin typeface="Preeti" pitchFamily="2" charset="0"/>
                <a:ea typeface="Calibri" panose="020F0502020204030204" pitchFamily="34" charset="0"/>
                <a:cs typeface="Mangal" panose="02040503050203030202" pitchFamily="18" charset="0"/>
              </a:rPr>
              <a:t>cj:yfdf</a:t>
            </a:r>
            <a:endParaRPr lang="en-US" sz="2400" dirty="0">
              <a:effectLst/>
              <a:latin typeface="Preeti" pitchFamily="2" charset="0"/>
              <a:ea typeface="Calibri" panose="020F0502020204030204" pitchFamily="34" charset="0"/>
              <a:cs typeface="Mangal" panose="02040503050203030202" pitchFamily="18" charset="0"/>
            </a:endParaRPr>
          </a:p>
          <a:p>
            <a:pPr marL="457200" marR="0" algn="just">
              <a:lnSpc>
                <a:spcPct val="107000"/>
              </a:lnSpc>
              <a:spcBef>
                <a:spcPts val="0"/>
              </a:spcBef>
              <a:spcAft>
                <a:spcPts val="800"/>
              </a:spcAft>
            </a:pPr>
            <a:r>
              <a:rPr lang="en-US" sz="2400" dirty="0">
                <a:effectLst/>
                <a:latin typeface="Preeti" pitchFamily="2" charset="0"/>
                <a:ea typeface="Calibri" panose="020F0502020204030204" pitchFamily="34" charset="0"/>
                <a:cs typeface="Mangal" panose="02040503050203030202" pitchFamily="18" charset="0"/>
              </a:rPr>
              <a:t>s]</a:t>
            </a:r>
            <a:r>
              <a:rPr lang="en-US" sz="2400" dirty="0" err="1">
                <a:effectLst/>
                <a:latin typeface="Preeti" pitchFamily="2" charset="0"/>
                <a:ea typeface="Calibri" panose="020F0502020204030204" pitchFamily="34" charset="0"/>
                <a:cs typeface="Mangal" panose="02040503050203030202" pitchFamily="18" charset="0"/>
              </a:rPr>
              <a:t>xL</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dosf</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nflu</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pQm</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ljifonfO</a:t>
            </a:r>
            <a:r>
              <a:rPr lang="en-US" sz="2400" dirty="0">
                <a:effectLst/>
                <a:latin typeface="Preeti" pitchFamily="2" charset="0"/>
                <a:ea typeface="Calibri" panose="020F0502020204030204" pitchFamily="34" charset="0"/>
                <a:cs typeface="Mangal" panose="02040503050203030202" pitchFamily="18" charset="0"/>
              </a:rPr>
              <a:t>{ ;do </a:t>
            </a:r>
            <a:r>
              <a:rPr lang="en-US" sz="2400" dirty="0" err="1">
                <a:effectLst/>
                <a:latin typeface="Preeti" pitchFamily="2" charset="0"/>
                <a:ea typeface="Calibri" panose="020F0502020204030204" pitchFamily="34" charset="0"/>
                <a:cs typeface="Mangal" panose="02040503050203030202" pitchFamily="18" charset="0"/>
              </a:rPr>
              <a:t>l;df</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tf</a:t>
            </a:r>
            <a:r>
              <a:rPr lang="en-US" sz="2400" dirty="0">
                <a:effectLst/>
                <a:latin typeface="Preeti" pitchFamily="2" charset="0"/>
                <a:ea typeface="Calibri" panose="020F0502020204030204" pitchFamily="34" charset="0"/>
                <a:cs typeface="Mangal" panose="02040503050203030202" pitchFamily="18" charset="0"/>
              </a:rPr>
              <a:t>]s]/</a:t>
            </a:r>
          </a:p>
          <a:p>
            <a:pPr marL="457200" marR="0" algn="just">
              <a:lnSpc>
                <a:spcPct val="107000"/>
              </a:lnSpc>
              <a:spcBef>
                <a:spcPts val="0"/>
              </a:spcBef>
              <a:spcAft>
                <a:spcPts val="800"/>
              </a:spcAft>
            </a:pPr>
            <a:r>
              <a:rPr lang="en-US" sz="2400" dirty="0" err="1">
                <a:effectLst/>
                <a:latin typeface="Preeti" pitchFamily="2" charset="0"/>
                <a:ea typeface="Calibri" panose="020F0502020204030204" pitchFamily="34" charset="0"/>
                <a:cs typeface="Mangal" panose="02040503050203030202" pitchFamily="18" charset="0"/>
              </a:rPr>
              <a:t>yflt</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fvL</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csf</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ljifo</a:t>
            </a:r>
            <a:r>
              <a:rPr lang="en-US" sz="2400" dirty="0">
                <a:effectLst/>
                <a:latin typeface="Preeti" pitchFamily="2" charset="0"/>
                <a:ea typeface="Calibri" panose="020F0502020204030204" pitchFamily="34" charset="0"/>
                <a:cs typeface="Mangal" panose="02040503050203030202" pitchFamily="18" charset="0"/>
              </a:rPr>
              <a:t> j:t'df 5nkmn </a:t>
            </a:r>
            <a:r>
              <a:rPr lang="en-US" sz="2400" dirty="0" err="1">
                <a:effectLst/>
                <a:latin typeface="Preeti" pitchFamily="2" charset="0"/>
                <a:ea typeface="Calibri" panose="020F0502020204030204" pitchFamily="34" charset="0"/>
                <a:cs typeface="Mangal" panose="02040503050203030202" pitchFamily="18" charset="0"/>
              </a:rPr>
              <a:t>rnfpg</a:t>
            </a:r>
            <a:r>
              <a:rPr lang="en-US" sz="2400" dirty="0">
                <a:effectLst/>
                <a:latin typeface="Preeti" pitchFamily="2" charset="0"/>
                <a:ea typeface="Calibri" panose="020F0502020204030204" pitchFamily="34" charset="0"/>
                <a:cs typeface="Mangal" panose="02040503050203030202" pitchFamily="18" charset="0"/>
              </a:rPr>
              <a:t>' kg]{  </a:t>
            </a:r>
          </a:p>
          <a:p>
            <a:pPr marL="457200" marR="0" algn="just">
              <a:lnSpc>
                <a:spcPct val="107000"/>
              </a:lnSpc>
              <a:spcBef>
                <a:spcPts val="0"/>
              </a:spcBef>
              <a:spcAft>
                <a:spcPts val="800"/>
              </a:spcAft>
            </a:pPr>
            <a:r>
              <a:rPr lang="en-US" sz="2400" dirty="0" err="1">
                <a:effectLst/>
                <a:latin typeface="Preeti" pitchFamily="2" charset="0"/>
                <a:ea typeface="Calibri" panose="020F0502020204030204" pitchFamily="34" charset="0"/>
                <a:cs typeface="Mangal" panose="02040503050203030202" pitchFamily="18" charset="0"/>
              </a:rPr>
              <a:t>cj:yf</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cfPdf</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jf</a:t>
            </a:r>
            <a:r>
              <a:rPr lang="en-US" sz="2400" dirty="0">
                <a:effectLst/>
                <a:latin typeface="Preeti" pitchFamily="2" charset="0"/>
                <a:ea typeface="Calibri" panose="020F0502020204030204" pitchFamily="34" charset="0"/>
                <a:cs typeface="Mangal" panose="02040503050203030202" pitchFamily="18" charset="0"/>
              </a:rPr>
              <a:t> 5nkmndf ;</a:t>
            </a:r>
            <a:r>
              <a:rPr lang="en-US" sz="2400" dirty="0" err="1">
                <a:effectLst/>
                <a:latin typeface="Preeti" pitchFamily="2" charset="0"/>
                <a:ea typeface="Calibri" panose="020F0502020204030204" pitchFamily="34" charset="0"/>
                <a:cs typeface="Mangal" panose="02040503050203030202" pitchFamily="18" charset="0"/>
              </a:rPr>
              <a:t>xeflu</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b:onfO</a:t>
            </a:r>
            <a:r>
              <a:rPr lang="en-US" sz="2400" dirty="0">
                <a:effectLst/>
                <a:latin typeface="Preeti" pitchFamily="2" charset="0"/>
                <a:ea typeface="Calibri" panose="020F0502020204030204" pitchFamily="34" charset="0"/>
                <a:cs typeface="Mangal" panose="02040503050203030202" pitchFamily="18" charset="0"/>
              </a:rPr>
              <a:t>{ </a:t>
            </a:r>
          </a:p>
          <a:p>
            <a:pPr marL="457200" marR="0" algn="just">
              <a:lnSpc>
                <a:spcPct val="107000"/>
              </a:lnSpc>
              <a:spcBef>
                <a:spcPts val="0"/>
              </a:spcBef>
              <a:spcAft>
                <a:spcPts val="800"/>
              </a:spcAft>
            </a:pPr>
            <a:r>
              <a:rPr lang="en-US" sz="2400" dirty="0">
                <a:effectLst/>
                <a:latin typeface="Preeti" pitchFamily="2" charset="0"/>
                <a:ea typeface="Calibri" panose="020F0502020204030204" pitchFamily="34" charset="0"/>
                <a:cs typeface="Mangal" panose="02040503050203030202" pitchFamily="18" charset="0"/>
              </a:rPr>
              <a:t>o:tf] </a:t>
            </a:r>
            <a:r>
              <a:rPr lang="en-US" sz="2400" dirty="0" err="1">
                <a:effectLst/>
                <a:latin typeface="Preeti" pitchFamily="2" charset="0"/>
                <a:ea typeface="Calibri" panose="020F0502020204030204" pitchFamily="34" charset="0"/>
                <a:cs typeface="Mangal" panose="02040503050203030202" pitchFamily="18" charset="0"/>
              </a:rPr>
              <a:t>nfu</a:t>
            </a:r>
            <a:r>
              <a:rPr lang="en-US" sz="2400" dirty="0">
                <a:effectLst/>
                <a:latin typeface="Preeti" pitchFamily="2" charset="0"/>
                <a:ea typeface="Calibri" panose="020F0502020204030204" pitchFamily="34" charset="0"/>
                <a:cs typeface="Mangal" panose="02040503050203030202" pitchFamily="18" charset="0"/>
              </a:rPr>
              <a:t>]df  o; </a:t>
            </a:r>
            <a:r>
              <a:rPr lang="en-US" sz="2400" dirty="0" err="1">
                <a:effectLst/>
                <a:latin typeface="Preeti" pitchFamily="2" charset="0"/>
                <a:ea typeface="Calibri" panose="020F0502020204030204" pitchFamily="34" charset="0"/>
                <a:cs typeface="Mangal" panose="02040503050203030202" pitchFamily="18" charset="0"/>
              </a:rPr>
              <a:t>lsl;dsf</a:t>
            </a:r>
            <a:r>
              <a:rPr lang="en-US" sz="2400" dirty="0">
                <a:effectLst/>
                <a:latin typeface="Preeti" pitchFamily="2" charset="0"/>
                <a:ea typeface="Calibri" panose="020F0502020204030204" pitchFamily="34" charset="0"/>
                <a:cs typeface="Mangal" panose="02040503050203030202" pitchFamily="18" charset="0"/>
              </a:rPr>
              <a:t>] k|:</a:t>
            </a:r>
            <a:r>
              <a:rPr lang="en-US" sz="2400" dirty="0" err="1">
                <a:effectLst/>
                <a:latin typeface="Preeti" pitchFamily="2" charset="0"/>
                <a:ea typeface="Calibri" panose="020F0502020204030204" pitchFamily="34" charset="0"/>
                <a:cs typeface="Mangal" panose="02040503050203030202" pitchFamily="18" charset="0"/>
              </a:rPr>
              <a:t>tfjsf</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k|of</a:t>
            </a:r>
            <a:r>
              <a:rPr lang="en-US" sz="2400" dirty="0">
                <a:effectLst/>
                <a:latin typeface="Preeti" pitchFamily="2" charset="0"/>
                <a:ea typeface="Calibri" panose="020F0502020204030204" pitchFamily="34" charset="0"/>
                <a:cs typeface="Mangal" panose="02040503050203030202" pitchFamily="18" charset="0"/>
              </a:rPr>
              <a:t>]u ul/G5 .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cxnSp>
        <p:nvCxnSpPr>
          <p:cNvPr id="8" name="Straight Connector 7">
            <a:extLst>
              <a:ext uri="{FF2B5EF4-FFF2-40B4-BE49-F238E27FC236}">
                <a16:creationId xmlns:a16="http://schemas.microsoft.com/office/drawing/2014/main" id="{77CA8850-910D-4664-A9FC-CADF5D160685}"/>
              </a:ext>
            </a:extLst>
          </p:cNvPr>
          <p:cNvCxnSpPr/>
          <p:nvPr/>
        </p:nvCxnSpPr>
        <p:spPr>
          <a:xfrm>
            <a:off x="5818909" y="2465749"/>
            <a:ext cx="0" cy="2855558"/>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B5C788B-6CFE-46CD-893B-938FCE7E0411}"/>
              </a:ext>
            </a:extLst>
          </p:cNvPr>
          <p:cNvSpPr txBox="1"/>
          <p:nvPr/>
        </p:nvSpPr>
        <p:spPr>
          <a:xfrm>
            <a:off x="5818909" y="2688943"/>
            <a:ext cx="6373091" cy="1631216"/>
          </a:xfrm>
          <a:prstGeom prst="rect">
            <a:avLst/>
          </a:prstGeom>
          <a:noFill/>
        </p:spPr>
        <p:txBody>
          <a:bodyPr wrap="square">
            <a:spAutoFit/>
          </a:bodyPr>
          <a:lstStyle/>
          <a:p>
            <a:r>
              <a:rPr lang="en-US" sz="2000" b="1" i="0" u="none" strike="noStrike" dirty="0">
                <a:solidFill>
                  <a:srgbClr val="FF9900"/>
                </a:solidFill>
                <a:effectLst/>
                <a:latin typeface="Arial" panose="020B0604020202020204" pitchFamily="34" charset="0"/>
              </a:rPr>
              <a:t>The subsidiary motion Postpone to A certain</a:t>
            </a:r>
          </a:p>
          <a:p>
            <a:r>
              <a:rPr lang="en-US" sz="2000" b="1" i="0" u="none" strike="noStrike" dirty="0">
                <a:solidFill>
                  <a:srgbClr val="FF9900"/>
                </a:solidFill>
                <a:effectLst/>
                <a:latin typeface="Arial" panose="020B0604020202020204" pitchFamily="34" charset="0"/>
              </a:rPr>
              <a:t> time or Definitely is the motion by which action </a:t>
            </a:r>
          </a:p>
          <a:p>
            <a:r>
              <a:rPr lang="en-US" sz="2000" b="1" i="0" u="none" strike="noStrike" dirty="0">
                <a:solidFill>
                  <a:srgbClr val="FF9900"/>
                </a:solidFill>
                <a:effectLst/>
                <a:latin typeface="Arial" panose="020B0604020202020204" pitchFamily="34" charset="0"/>
              </a:rPr>
              <a:t>on the pending question can be put off within limits definite session, day, meeting or hour until after a certain event. </a:t>
            </a:r>
            <a:endParaRPr lang="en-US" sz="2000" dirty="0"/>
          </a:p>
        </p:txBody>
      </p:sp>
      <p:sp>
        <p:nvSpPr>
          <p:cNvPr id="12" name="TextBox 11">
            <a:extLst>
              <a:ext uri="{FF2B5EF4-FFF2-40B4-BE49-F238E27FC236}">
                <a16:creationId xmlns:a16="http://schemas.microsoft.com/office/drawing/2014/main" id="{5CAE4BFF-7A53-4DB6-A97D-599225758226}"/>
              </a:ext>
            </a:extLst>
          </p:cNvPr>
          <p:cNvSpPr txBox="1"/>
          <p:nvPr/>
        </p:nvSpPr>
        <p:spPr>
          <a:xfrm>
            <a:off x="1413163" y="5125701"/>
            <a:ext cx="9365673" cy="1590179"/>
          </a:xfrm>
          <a:prstGeom prst="rect">
            <a:avLst/>
          </a:prstGeom>
          <a:noFill/>
        </p:spPr>
        <p:txBody>
          <a:bodyPr wrap="square">
            <a:spAutoFit/>
          </a:bodyPr>
          <a:lstStyle/>
          <a:p>
            <a:pPr marL="457200" rtl="0">
              <a:spcBef>
                <a:spcPts val="400"/>
              </a:spcBef>
              <a:spcAft>
                <a:spcPts val="0"/>
              </a:spcAft>
            </a:pPr>
            <a:r>
              <a:rPr lang="en-US" sz="1200" b="1" i="0" u="none" strike="noStrike" dirty="0">
                <a:solidFill>
                  <a:srgbClr val="FF9900"/>
                </a:solidFill>
                <a:effectLst/>
                <a:latin typeface="Arial" panose="020B0604020202020204" pitchFamily="34" charset="0"/>
              </a:rPr>
              <a:t>Is out of order when another has a floor.</a:t>
            </a:r>
            <a:endParaRPr lang="en-US" sz="1200" b="0" dirty="0">
              <a:effectLst/>
            </a:endParaRPr>
          </a:p>
          <a:p>
            <a:pPr marL="457200" rtl="0">
              <a:spcBef>
                <a:spcPts val="400"/>
              </a:spcBef>
              <a:spcAft>
                <a:spcPts val="0"/>
              </a:spcAft>
            </a:pPr>
            <a:r>
              <a:rPr lang="en-US" sz="1200" b="1" i="0" u="none" strike="noStrike" dirty="0">
                <a:solidFill>
                  <a:srgbClr val="FF9900"/>
                </a:solidFill>
                <a:effectLst/>
                <a:latin typeface="Arial" panose="020B0604020202020204" pitchFamily="34" charset="0"/>
              </a:rPr>
              <a:t>Must be seconded </a:t>
            </a:r>
            <a:endParaRPr lang="en-US" sz="1200" b="0" dirty="0">
              <a:effectLst/>
            </a:endParaRPr>
          </a:p>
          <a:p>
            <a:pPr marL="457200" rtl="0">
              <a:spcBef>
                <a:spcPts val="400"/>
              </a:spcBef>
              <a:spcAft>
                <a:spcPts val="0"/>
              </a:spcAft>
            </a:pPr>
            <a:r>
              <a:rPr lang="en-US" sz="1200" b="1" i="0" u="none" strike="noStrike" dirty="0">
                <a:solidFill>
                  <a:srgbClr val="FF9900"/>
                </a:solidFill>
                <a:effectLst/>
                <a:latin typeface="Arial" panose="020B0604020202020204" pitchFamily="34" charset="0"/>
              </a:rPr>
              <a:t>Is debatable </a:t>
            </a:r>
            <a:endParaRPr lang="en-US" sz="1200" b="0" dirty="0">
              <a:effectLst/>
            </a:endParaRPr>
          </a:p>
          <a:p>
            <a:pPr marL="457200" rtl="0">
              <a:spcBef>
                <a:spcPts val="400"/>
              </a:spcBef>
              <a:spcAft>
                <a:spcPts val="0"/>
              </a:spcAft>
            </a:pPr>
            <a:r>
              <a:rPr lang="en-US" sz="1200" b="1" i="0" u="none" strike="noStrike" dirty="0">
                <a:solidFill>
                  <a:srgbClr val="FF9900"/>
                </a:solidFill>
                <a:effectLst/>
                <a:latin typeface="Arial" panose="020B0604020202020204" pitchFamily="34" charset="0"/>
              </a:rPr>
              <a:t>Is not amendable </a:t>
            </a:r>
            <a:endParaRPr lang="en-US" sz="1200" b="0" dirty="0">
              <a:effectLst/>
            </a:endParaRPr>
          </a:p>
          <a:p>
            <a:pPr marL="457200" rtl="0">
              <a:spcBef>
                <a:spcPts val="400"/>
              </a:spcBef>
              <a:spcAft>
                <a:spcPts val="0"/>
              </a:spcAft>
            </a:pPr>
            <a:r>
              <a:rPr lang="en-US" sz="1200" b="1" i="0" u="none" strike="noStrike" dirty="0">
                <a:solidFill>
                  <a:srgbClr val="FF9900"/>
                </a:solidFill>
                <a:effectLst/>
                <a:latin typeface="Arial" panose="020B0604020202020204" pitchFamily="34" charset="0"/>
              </a:rPr>
              <a:t>Require a majority vote </a:t>
            </a:r>
            <a:endParaRPr lang="en-US" sz="1200" b="0" dirty="0">
              <a:effectLst/>
            </a:endParaRPr>
          </a:p>
          <a:p>
            <a:r>
              <a:rPr lang="en-US" sz="1200" dirty="0"/>
              <a:t/>
            </a:r>
            <a:br>
              <a:rPr lang="en-US" sz="1200" dirty="0"/>
            </a:br>
            <a:endParaRPr lang="en-US" sz="12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33017866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8CEBB5-6F3E-44B4-A41C-F5E02DDE9FD5}"/>
              </a:ext>
            </a:extLst>
          </p:cNvPr>
          <p:cNvSpPr txBox="1"/>
          <p:nvPr/>
        </p:nvSpPr>
        <p:spPr>
          <a:xfrm>
            <a:off x="0" y="1073727"/>
            <a:ext cx="5666508" cy="374077"/>
          </a:xfrm>
          <a:prstGeom prst="rect">
            <a:avLst/>
          </a:prstGeom>
          <a:noFill/>
        </p:spPr>
        <p:txBody>
          <a:bodyPr wrap="square">
            <a:spAutoFit/>
          </a:bodyPr>
          <a:lstStyle/>
          <a:p>
            <a:pPr marL="342900" marR="0" lvl="0" indent="-342900" algn="just">
              <a:lnSpc>
                <a:spcPct val="107000"/>
              </a:lnSpc>
              <a:spcBef>
                <a:spcPts val="0"/>
              </a:spcBef>
              <a:spcAft>
                <a:spcPts val="800"/>
              </a:spcAft>
              <a:buFont typeface="Wingdings 3" panose="05040102010807070707" pitchFamily="18" charset="2"/>
              <a:buChar char=""/>
              <a:tabLst>
                <a:tab pos="457200" algn="l"/>
              </a:tabLst>
            </a:pPr>
            <a:r>
              <a:rPr lang="en-US" sz="1800" b="1" u="sng" dirty="0">
                <a:effectLst/>
                <a:latin typeface="Times New Roman" panose="02020603050405020304" pitchFamily="18" charset="0"/>
                <a:ea typeface="Calibri" panose="020F0502020204030204" pitchFamily="34" charset="0"/>
                <a:cs typeface="Mangal" panose="02040503050203030202" pitchFamily="18" charset="0"/>
              </a:rPr>
              <a:t>Limit or extend Limits of  debate</a:t>
            </a:r>
            <a:r>
              <a:rPr lang="en-US" sz="1800" b="1" u="sng" dirty="0">
                <a:effectLst/>
                <a:latin typeface="Preeti" pitchFamily="2" charset="0"/>
                <a:ea typeface="Calibri" panose="020F0502020204030204" pitchFamily="34" charset="0"/>
                <a:cs typeface="Mangal" panose="02040503050203030202" pitchFamily="18" charset="0"/>
              </a:rPr>
              <a:t> ax; </a:t>
            </a:r>
            <a:r>
              <a:rPr lang="en-US" sz="1800" b="1" u="sng" dirty="0" err="1">
                <a:effectLst/>
                <a:latin typeface="Preeti" pitchFamily="2" charset="0"/>
                <a:ea typeface="Calibri" panose="020F0502020204030204" pitchFamily="34" charset="0"/>
                <a:cs typeface="Mangal" panose="02040503050203030202" pitchFamily="18" charset="0"/>
              </a:rPr>
              <a:t>l;ldt</a:t>
            </a:r>
            <a:r>
              <a:rPr lang="en-US" sz="1800" b="1" u="sng" dirty="0">
                <a:effectLst/>
                <a:latin typeface="Preeti" pitchFamily="2" charset="0"/>
                <a:ea typeface="Calibri" panose="020F0502020204030204" pitchFamily="34" charset="0"/>
                <a:cs typeface="Mangal" panose="02040503050203030202" pitchFamily="18" charset="0"/>
              </a:rPr>
              <a:t> </a:t>
            </a:r>
            <a:r>
              <a:rPr lang="en-US" sz="1800" b="1" u="sng" dirty="0" err="1">
                <a:effectLst/>
                <a:latin typeface="Preeti" pitchFamily="2" charset="0"/>
                <a:ea typeface="Calibri" panose="020F0502020204030204" pitchFamily="34" charset="0"/>
                <a:cs typeface="Mangal" panose="02040503050203030202" pitchFamily="18" charset="0"/>
              </a:rPr>
              <a:t>jf</a:t>
            </a:r>
            <a:r>
              <a:rPr lang="en-US" sz="1800" b="1" u="sng" dirty="0">
                <a:effectLst/>
                <a:latin typeface="Preeti" pitchFamily="2" charset="0"/>
                <a:ea typeface="Calibri" panose="020F0502020204030204" pitchFamily="34" charset="0"/>
                <a:cs typeface="Mangal" panose="02040503050203030202" pitchFamily="18" charset="0"/>
              </a:rPr>
              <a:t> al9 ug'{ </a:t>
            </a:r>
            <a:r>
              <a:rPr lang="en-US" sz="1800" dirty="0">
                <a:effectLst/>
                <a:latin typeface="Preeti" pitchFamily="2" charset="0"/>
                <a:ea typeface="Calibri" panose="020F0502020204030204" pitchFamily="34" charset="0"/>
                <a:cs typeface="Mangal" panose="02040503050203030202" pitchFamily="18" charset="0"/>
              </a:rPr>
              <a:t>.</a:t>
            </a:r>
            <a:endParaRPr lang="en-US" sz="12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7" name="TextBox 6">
            <a:extLst>
              <a:ext uri="{FF2B5EF4-FFF2-40B4-BE49-F238E27FC236}">
                <a16:creationId xmlns:a16="http://schemas.microsoft.com/office/drawing/2014/main" id="{7A54CE08-CD82-4091-9B42-EE8A70CDC437}"/>
              </a:ext>
            </a:extLst>
          </p:cNvPr>
          <p:cNvSpPr txBox="1"/>
          <p:nvPr/>
        </p:nvSpPr>
        <p:spPr>
          <a:xfrm>
            <a:off x="83129" y="1658960"/>
            <a:ext cx="4849091" cy="2444708"/>
          </a:xfrm>
          <a:prstGeom prst="rect">
            <a:avLst/>
          </a:prstGeom>
          <a:noFill/>
        </p:spPr>
        <p:txBody>
          <a:bodyPr wrap="square">
            <a:spAutoFit/>
          </a:bodyPr>
          <a:lstStyle/>
          <a:p>
            <a:pPr marL="457200" marR="0" algn="just">
              <a:lnSpc>
                <a:spcPct val="107000"/>
              </a:lnSpc>
              <a:spcBef>
                <a:spcPts val="0"/>
              </a:spcBef>
              <a:spcAft>
                <a:spcPts val="800"/>
              </a:spcAft>
            </a:pPr>
            <a:r>
              <a:rPr lang="en-US" sz="2400" dirty="0">
                <a:effectLst/>
                <a:latin typeface="Preeti" pitchFamily="2" charset="0"/>
                <a:ea typeface="Calibri" panose="020F0502020204030204" pitchFamily="34" charset="0"/>
                <a:cs typeface="Mangal" panose="02040503050203030202" pitchFamily="18" charset="0"/>
              </a:rPr>
              <a:t>a}7sdf 5kmnkmn </a:t>
            </a:r>
            <a:r>
              <a:rPr lang="en-US" sz="2400" dirty="0" err="1">
                <a:effectLst/>
                <a:latin typeface="Preeti" pitchFamily="2" charset="0"/>
                <a:ea typeface="Calibri" panose="020F0502020204030204" pitchFamily="34" charset="0"/>
                <a:cs typeface="Mangal" panose="02040503050203030202" pitchFamily="18" charset="0"/>
              </a:rPr>
              <a:t>rln</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xFbf</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olb</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s'g</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ljifo</a:t>
            </a:r>
            <a:r>
              <a:rPr lang="en-US" sz="2400" dirty="0">
                <a:effectLst/>
                <a:latin typeface="Preeti" pitchFamily="2" charset="0"/>
                <a:ea typeface="Calibri" panose="020F0502020204030204" pitchFamily="34" charset="0"/>
                <a:cs typeface="Mangal" panose="02040503050203030202" pitchFamily="18" charset="0"/>
              </a:rPr>
              <a:t> j:t'sf] ;do </a:t>
            </a:r>
            <a:r>
              <a:rPr lang="en-US" sz="2400" dirty="0" err="1">
                <a:effectLst/>
                <a:latin typeface="Preeti" pitchFamily="2" charset="0"/>
                <a:ea typeface="Calibri" panose="020F0502020204030204" pitchFamily="34" charset="0"/>
                <a:cs typeface="Mangal" panose="02040503050203030202" pitchFamily="18" charset="0"/>
              </a:rPr>
              <a:t>l;df</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tf</a:t>
            </a:r>
            <a:r>
              <a:rPr lang="en-US" sz="2400" dirty="0">
                <a:effectLst/>
                <a:latin typeface="Preeti" pitchFamily="2" charset="0"/>
                <a:ea typeface="Calibri" panose="020F0502020204030204" pitchFamily="34" charset="0"/>
                <a:cs typeface="Mangal" panose="02040503050203030202" pitchFamily="18" charset="0"/>
              </a:rPr>
              <a:t>]s]/ 5knkmn </a:t>
            </a:r>
            <a:r>
              <a:rPr lang="en-US" sz="2400" dirty="0" err="1">
                <a:effectLst/>
                <a:latin typeface="Preeti" pitchFamily="2" charset="0"/>
                <a:ea typeface="Calibri" panose="020F0502020204030204" pitchFamily="34" charset="0"/>
                <a:cs typeface="Mangal" panose="02040503050203030202" pitchFamily="18" charset="0"/>
              </a:rPr>
              <a:t>rnfO</a:t>
            </a:r>
            <a:r>
              <a:rPr lang="en-US" sz="2400" dirty="0">
                <a:effectLst/>
                <a:latin typeface="Preeti" pitchFamily="2" charset="0"/>
                <a:ea typeface="Calibri" panose="020F0502020204030204" pitchFamily="34" charset="0"/>
                <a:cs typeface="Mangal" panose="02040503050203030202" pitchFamily="18" charset="0"/>
              </a:rPr>
              <a:t>{</a:t>
            </a:r>
            <a:r>
              <a:rPr lang="en-US" sz="2400" dirty="0" err="1">
                <a:effectLst/>
                <a:latin typeface="Preeti" pitchFamily="2" charset="0"/>
                <a:ea typeface="Calibri" panose="020F0502020204030204" pitchFamily="34" charset="0"/>
                <a:cs typeface="Mangal" panose="02040503050203030202" pitchFamily="18" charset="0"/>
              </a:rPr>
              <a:t>Psf</a:t>
            </a:r>
            <a:r>
              <a:rPr lang="en-US" sz="2400" dirty="0">
                <a:effectLst/>
                <a:latin typeface="Preeti" pitchFamily="2" charset="0"/>
                <a:ea typeface="Calibri" panose="020F0502020204030204" pitchFamily="34" charset="0"/>
                <a:cs typeface="Mangal" panose="02040503050203030202" pitchFamily="18" charset="0"/>
              </a:rPr>
              <a:t>] 5 </a:t>
            </a:r>
            <a:r>
              <a:rPr lang="en-US" sz="2400" dirty="0" err="1">
                <a:effectLst/>
                <a:latin typeface="Preeti" pitchFamily="2" charset="0"/>
                <a:ea typeface="Calibri" panose="020F0502020204030204" pitchFamily="34" charset="0"/>
                <a:cs typeface="Mangal" panose="02040503050203030202" pitchFamily="18" charset="0"/>
              </a:rPr>
              <a:t>jf</a:t>
            </a:r>
            <a:r>
              <a:rPr lang="en-US" sz="2400" dirty="0">
                <a:effectLst/>
                <a:latin typeface="Preeti" pitchFamily="2" charset="0"/>
                <a:ea typeface="Calibri" panose="020F0502020204030204" pitchFamily="34" charset="0"/>
                <a:cs typeface="Mangal" panose="02040503050203030202" pitchFamily="18" charset="0"/>
              </a:rPr>
              <a:t> ;do </a:t>
            </a:r>
            <a:r>
              <a:rPr lang="en-US" sz="2400" dirty="0" err="1">
                <a:effectLst/>
                <a:latin typeface="Preeti" pitchFamily="2" charset="0"/>
                <a:ea typeface="Calibri" panose="020F0502020204030204" pitchFamily="34" charset="0"/>
                <a:cs typeface="Mangal" panose="02040503050203030202" pitchFamily="18" charset="0"/>
              </a:rPr>
              <a:t>gtf</a:t>
            </a:r>
            <a:r>
              <a:rPr lang="en-US" sz="2400" dirty="0">
                <a:effectLst/>
                <a:latin typeface="Preeti" pitchFamily="2" charset="0"/>
                <a:ea typeface="Calibri" panose="020F0502020204030204" pitchFamily="34" charset="0"/>
                <a:cs typeface="Mangal" panose="02040503050203030202" pitchFamily="18" charset="0"/>
              </a:rPr>
              <a:t>]ls 5nkmn </a:t>
            </a:r>
            <a:r>
              <a:rPr lang="en-US" sz="2400" dirty="0" err="1">
                <a:effectLst/>
                <a:latin typeface="Preeti" pitchFamily="2" charset="0"/>
                <a:ea typeface="Calibri" panose="020F0502020204030204" pitchFamily="34" charset="0"/>
                <a:cs typeface="Mangal" panose="02040503050203030202" pitchFamily="18" charset="0"/>
              </a:rPr>
              <a:t>rnfOPsf</a:t>
            </a:r>
            <a:r>
              <a:rPr lang="en-US" sz="2400" dirty="0">
                <a:effectLst/>
                <a:latin typeface="Preeti" pitchFamily="2" charset="0"/>
                <a:ea typeface="Calibri" panose="020F0502020204030204" pitchFamily="34" charset="0"/>
                <a:cs typeface="Mangal" panose="02040503050203030202" pitchFamily="18" charset="0"/>
              </a:rPr>
              <a:t>] 5 , </a:t>
            </a:r>
            <a:r>
              <a:rPr lang="en-US" sz="2400" dirty="0" err="1">
                <a:effectLst/>
                <a:latin typeface="Preeti" pitchFamily="2" charset="0"/>
                <a:ea typeface="Calibri" panose="020F0502020204030204" pitchFamily="34" charset="0"/>
                <a:cs typeface="Mangal" panose="02040503050203030202" pitchFamily="18" charset="0"/>
              </a:rPr>
              <a:t>To:tf</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cj:yfdf</a:t>
            </a:r>
            <a:r>
              <a:rPr lang="en-US" sz="2400" dirty="0">
                <a:effectLst/>
                <a:latin typeface="Preeti" pitchFamily="2" charset="0"/>
                <a:ea typeface="Calibri" panose="020F0502020204030204" pitchFamily="34" charset="0"/>
                <a:cs typeface="Mangal" panose="02040503050203030202" pitchFamily="18" charset="0"/>
              </a:rPr>
              <a:t> a}7sdf 5nkmnsf </a:t>
            </a:r>
            <a:r>
              <a:rPr lang="en-US" sz="2400" dirty="0" err="1">
                <a:effectLst/>
                <a:latin typeface="Preeti" pitchFamily="2" charset="0"/>
                <a:ea typeface="Calibri" panose="020F0502020204030204" pitchFamily="34" charset="0"/>
                <a:cs typeface="Mangal" panose="02040503050203030202" pitchFamily="18" charset="0"/>
              </a:rPr>
              <a:t>ljifo</a:t>
            </a:r>
            <a:r>
              <a:rPr lang="en-US" sz="2400" dirty="0">
                <a:effectLst/>
                <a:latin typeface="Preeti" pitchFamily="2" charset="0"/>
                <a:ea typeface="Calibri" panose="020F0502020204030204" pitchFamily="34" charset="0"/>
                <a:cs typeface="Mangal" panose="02040503050203030202" pitchFamily="18" charset="0"/>
              </a:rPr>
              <a:t> j:t' </a:t>
            </a:r>
            <a:r>
              <a:rPr lang="en-US" sz="2400" dirty="0" err="1">
                <a:effectLst/>
                <a:latin typeface="Preeti" pitchFamily="2" charset="0"/>
                <a:ea typeface="Calibri" panose="020F0502020204030204" pitchFamily="34" charset="0"/>
                <a:cs typeface="Mangal" panose="02040503050203030202" pitchFamily="18" charset="0"/>
              </a:rPr>
              <a:t>dfly</a:t>
            </a:r>
            <a:r>
              <a:rPr lang="en-US" sz="2400" dirty="0">
                <a:effectLst/>
                <a:latin typeface="Preeti" pitchFamily="2" charset="0"/>
                <a:ea typeface="Calibri" panose="020F0502020204030204" pitchFamily="34" charset="0"/>
                <a:cs typeface="Mangal" panose="02040503050203030202" pitchFamily="18" charset="0"/>
              </a:rPr>
              <a:t> ;do ;Gbe{ </a:t>
            </a:r>
            <a:r>
              <a:rPr lang="en-US" sz="2400" dirty="0" err="1">
                <a:effectLst/>
                <a:latin typeface="Preeti" pitchFamily="2" charset="0"/>
                <a:ea typeface="Calibri" panose="020F0502020204030204" pitchFamily="34" charset="0"/>
                <a:cs typeface="Mangal" panose="02040503050203030202" pitchFamily="18" charset="0"/>
              </a:rPr>
              <a:t>cg';f</a:t>
            </a:r>
            <a:r>
              <a:rPr lang="en-US" sz="2400" dirty="0">
                <a:effectLst/>
                <a:latin typeface="Preeti" pitchFamily="2" charset="0"/>
                <a:ea typeface="Calibri" panose="020F0502020204030204" pitchFamily="34" charset="0"/>
                <a:cs typeface="Mangal" panose="02040503050203030202" pitchFamily="18" charset="0"/>
              </a:rPr>
              <a:t>/ ;do </a:t>
            </a:r>
            <a:r>
              <a:rPr lang="en-US" sz="2400" dirty="0" err="1">
                <a:effectLst/>
                <a:latin typeface="Preeti" pitchFamily="2" charset="0"/>
                <a:ea typeface="Calibri" panose="020F0502020204030204" pitchFamily="34" charset="0"/>
                <a:cs typeface="Mangal" panose="02040503050203030202" pitchFamily="18" charset="0"/>
              </a:rPr>
              <a:t>yk</a:t>
            </a:r>
            <a:r>
              <a:rPr lang="en-US" sz="2400" dirty="0">
                <a:effectLst/>
                <a:latin typeface="Preeti" pitchFamily="2" charset="0"/>
                <a:ea typeface="Calibri" panose="020F0502020204030204" pitchFamily="34" charset="0"/>
                <a:cs typeface="Mangal" panose="02040503050203030202" pitchFamily="18" charset="0"/>
              </a:rPr>
              <a:t> ug{ </a:t>
            </a:r>
            <a:r>
              <a:rPr lang="en-US" sz="2400" dirty="0" err="1">
                <a:effectLst/>
                <a:latin typeface="Preeti" pitchFamily="2" charset="0"/>
                <a:ea typeface="Calibri" panose="020F0502020204030204" pitchFamily="34" charset="0"/>
                <a:cs typeface="Mangal" panose="02040503050203030202" pitchFamily="18" charset="0"/>
              </a:rPr>
              <a:t>jf</a:t>
            </a:r>
            <a:r>
              <a:rPr lang="en-US" sz="2400" dirty="0">
                <a:effectLst/>
                <a:latin typeface="Preeti" pitchFamily="2" charset="0"/>
                <a:ea typeface="Calibri" panose="020F0502020204030204" pitchFamily="34" charset="0"/>
                <a:cs typeface="Mangal" panose="02040503050203030202" pitchFamily="18" charset="0"/>
              </a:rPr>
              <a:t> 36fpg' kg]{ </a:t>
            </a:r>
            <a:r>
              <a:rPr lang="en-US" sz="2400" dirty="0" err="1">
                <a:effectLst/>
                <a:latin typeface="Preeti" pitchFamily="2" charset="0"/>
                <a:ea typeface="Calibri" panose="020F0502020204030204" pitchFamily="34" charset="0"/>
                <a:cs typeface="Mangal" panose="02040503050203030202" pitchFamily="18" charset="0"/>
              </a:rPr>
              <a:t>nfu</a:t>
            </a:r>
            <a:r>
              <a:rPr lang="en-US" sz="2400" dirty="0">
                <a:effectLst/>
                <a:latin typeface="Preeti" pitchFamily="2" charset="0"/>
                <a:ea typeface="Calibri" panose="020F0502020204030204" pitchFamily="34" charset="0"/>
                <a:cs typeface="Mangal" panose="02040503050203030202" pitchFamily="18" charset="0"/>
              </a:rPr>
              <a:t>]df .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cxnSp>
        <p:nvCxnSpPr>
          <p:cNvPr id="9" name="Straight Connector 8">
            <a:extLst>
              <a:ext uri="{FF2B5EF4-FFF2-40B4-BE49-F238E27FC236}">
                <a16:creationId xmlns:a16="http://schemas.microsoft.com/office/drawing/2014/main" id="{A99FDD85-5BA9-47F0-B7F3-0C7851879F47}"/>
              </a:ext>
            </a:extLst>
          </p:cNvPr>
          <p:cNvCxnSpPr>
            <a:cxnSpLocks/>
          </p:cNvCxnSpPr>
          <p:nvPr/>
        </p:nvCxnSpPr>
        <p:spPr>
          <a:xfrm>
            <a:off x="5458694" y="1812445"/>
            <a:ext cx="0" cy="244489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B3BCC1E-8668-435C-A6F7-AE38885953D3}"/>
              </a:ext>
            </a:extLst>
          </p:cNvPr>
          <p:cNvSpPr txBox="1"/>
          <p:nvPr/>
        </p:nvSpPr>
        <p:spPr>
          <a:xfrm>
            <a:off x="5458694" y="1742229"/>
            <a:ext cx="5209311" cy="2585323"/>
          </a:xfrm>
          <a:prstGeom prst="rect">
            <a:avLst/>
          </a:prstGeom>
          <a:noFill/>
        </p:spPr>
        <p:txBody>
          <a:bodyPr wrap="square">
            <a:spAutoFit/>
          </a:bodyPr>
          <a:lstStyle/>
          <a:p>
            <a:pPr marL="457200" rtl="0">
              <a:spcBef>
                <a:spcPts val="400"/>
              </a:spcBef>
              <a:spcAft>
                <a:spcPts val="0"/>
              </a:spcAft>
            </a:pPr>
            <a:r>
              <a:rPr lang="en-US" sz="1800" b="1" i="0" u="none" strike="noStrike" dirty="0">
                <a:solidFill>
                  <a:srgbClr val="FF9900"/>
                </a:solidFill>
                <a:effectLst/>
                <a:latin typeface="Arial" panose="020B0604020202020204" pitchFamily="34" charset="0"/>
              </a:rPr>
              <a:t>The motion to limit or extend limits of debate can limit debate by reducing the number or length of speeches permitted, with out including specific provision for closing debate or requiring that, at a certain later hour or after debated for a specified length of time.</a:t>
            </a:r>
            <a:endParaRPr lang="en-US" b="0" dirty="0">
              <a:effectLst/>
            </a:endParaRPr>
          </a:p>
          <a:p>
            <a:r>
              <a:rPr lang="en-US" dirty="0"/>
              <a:t/>
            </a:r>
            <a:br>
              <a:rPr lang="en-US" dirty="0"/>
            </a:br>
            <a:endParaRPr lang="en-US" dirty="0"/>
          </a:p>
        </p:txBody>
      </p:sp>
      <p:sp>
        <p:nvSpPr>
          <p:cNvPr id="16" name="TextBox 15">
            <a:extLst>
              <a:ext uri="{FF2B5EF4-FFF2-40B4-BE49-F238E27FC236}">
                <a16:creationId xmlns:a16="http://schemas.microsoft.com/office/drawing/2014/main" id="{ED32C504-E9EB-4AC9-8B15-06992175150F}"/>
              </a:ext>
            </a:extLst>
          </p:cNvPr>
          <p:cNvSpPr txBox="1"/>
          <p:nvPr/>
        </p:nvSpPr>
        <p:spPr>
          <a:xfrm>
            <a:off x="1177636" y="4748092"/>
            <a:ext cx="8077200" cy="2072362"/>
          </a:xfrm>
          <a:prstGeom prst="rect">
            <a:avLst/>
          </a:prstGeom>
          <a:noFill/>
        </p:spPr>
        <p:txBody>
          <a:bodyPr wrap="square">
            <a:spAutoFit/>
          </a:bodyPr>
          <a:lstStyle/>
          <a:p>
            <a:pPr marL="457200" rtl="0">
              <a:spcBef>
                <a:spcPts val="400"/>
              </a:spcBef>
              <a:spcAft>
                <a:spcPts val="0"/>
              </a:spcAft>
            </a:pPr>
            <a:r>
              <a:rPr lang="en-US" sz="1400" b="1" i="0" u="none" strike="noStrike" dirty="0">
                <a:solidFill>
                  <a:srgbClr val="FF9900"/>
                </a:solidFill>
                <a:effectLst/>
                <a:latin typeface="Arial" panose="020B0604020202020204" pitchFamily="34" charset="0"/>
              </a:rPr>
              <a:t>Is out of order when another has a floor.</a:t>
            </a:r>
            <a:endParaRPr lang="en-US" sz="1400" b="0" dirty="0">
              <a:effectLst/>
            </a:endParaRPr>
          </a:p>
          <a:p>
            <a:pPr marL="457200" rtl="0">
              <a:spcBef>
                <a:spcPts val="400"/>
              </a:spcBef>
              <a:spcAft>
                <a:spcPts val="0"/>
              </a:spcAft>
            </a:pPr>
            <a:r>
              <a:rPr lang="en-US" sz="1400" b="1" i="0" u="none" strike="noStrike" dirty="0">
                <a:solidFill>
                  <a:srgbClr val="FF9900"/>
                </a:solidFill>
                <a:effectLst/>
                <a:latin typeface="Arial" panose="020B0604020202020204" pitchFamily="34" charset="0"/>
              </a:rPr>
              <a:t>Must be seconded </a:t>
            </a:r>
            <a:endParaRPr lang="en-US" sz="1400" b="0" dirty="0">
              <a:effectLst/>
            </a:endParaRPr>
          </a:p>
          <a:p>
            <a:pPr marL="457200" rtl="0">
              <a:spcBef>
                <a:spcPts val="400"/>
              </a:spcBef>
              <a:spcAft>
                <a:spcPts val="0"/>
              </a:spcAft>
            </a:pPr>
            <a:r>
              <a:rPr lang="en-US" sz="1400" b="1" i="0" u="none" strike="noStrike" dirty="0">
                <a:solidFill>
                  <a:srgbClr val="FF9900"/>
                </a:solidFill>
                <a:effectLst/>
                <a:latin typeface="Arial" panose="020B0604020202020204" pitchFamily="34" charset="0"/>
              </a:rPr>
              <a:t>Is debatable </a:t>
            </a:r>
            <a:endParaRPr lang="en-US" sz="1400" b="0" dirty="0">
              <a:effectLst/>
            </a:endParaRPr>
          </a:p>
          <a:p>
            <a:pPr marL="457200" rtl="0">
              <a:spcBef>
                <a:spcPts val="400"/>
              </a:spcBef>
              <a:spcAft>
                <a:spcPts val="0"/>
              </a:spcAft>
            </a:pPr>
            <a:r>
              <a:rPr lang="en-US" sz="1400" b="1" i="0" u="none" strike="noStrike" dirty="0">
                <a:solidFill>
                  <a:srgbClr val="FF9900"/>
                </a:solidFill>
                <a:effectLst/>
                <a:latin typeface="Arial" panose="020B0604020202020204" pitchFamily="34" charset="0"/>
              </a:rPr>
              <a:t>Is amendable, but any amendment, like the motion itself is undebatable. </a:t>
            </a:r>
            <a:endParaRPr lang="en-US" sz="1400" b="0" dirty="0">
              <a:effectLst/>
            </a:endParaRPr>
          </a:p>
          <a:p>
            <a:pPr marL="457200" rtl="0">
              <a:spcBef>
                <a:spcPts val="400"/>
              </a:spcBef>
              <a:spcAft>
                <a:spcPts val="0"/>
              </a:spcAft>
            </a:pPr>
            <a:r>
              <a:rPr lang="en-US" sz="1400" b="1" i="0" u="none" strike="noStrike" dirty="0">
                <a:solidFill>
                  <a:srgbClr val="FF9900"/>
                </a:solidFill>
                <a:effectLst/>
                <a:latin typeface="Arial" panose="020B0604020202020204" pitchFamily="34" charset="0"/>
              </a:rPr>
              <a:t>Require a two- third  vote </a:t>
            </a:r>
            <a:endParaRPr lang="en-US" sz="1400" b="0" dirty="0">
              <a:effectLst/>
            </a:endParaRPr>
          </a:p>
          <a:p>
            <a:pPr marL="457200" rtl="0">
              <a:spcBef>
                <a:spcPts val="400"/>
              </a:spcBef>
              <a:spcAft>
                <a:spcPts val="0"/>
              </a:spcAft>
            </a:pPr>
            <a:r>
              <a:rPr lang="en-US" sz="1400" b="1" i="0" u="none" strike="noStrike" dirty="0">
                <a:solidFill>
                  <a:srgbClr val="FF9900"/>
                </a:solidFill>
                <a:effectLst/>
                <a:latin typeface="Arial" panose="020B0604020202020204" pitchFamily="34" charset="0"/>
              </a:rPr>
              <a:t>An  Affirmative vote can be considered but a negative vote cant be reconsidered. </a:t>
            </a:r>
            <a:endParaRPr lang="en-US" sz="1400" b="0" dirty="0">
              <a:effectLst/>
            </a:endParaRPr>
          </a:p>
          <a:p>
            <a:r>
              <a:rPr lang="en-US" sz="1400" b="0" dirty="0">
                <a:effectLst/>
              </a:rPr>
              <a:t/>
            </a:r>
            <a:br>
              <a:rPr lang="en-US" sz="1400" b="0" dirty="0">
                <a:effectLst/>
              </a:rPr>
            </a:br>
            <a:endParaRPr lang="en-US" sz="14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224373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680881" y="1626660"/>
            <a:ext cx="8001000" cy="3170099"/>
          </a:xfrm>
          <a:prstGeom prst="rect">
            <a:avLst/>
          </a:prstGeom>
        </p:spPr>
        <p:txBody>
          <a:bodyPr wrap="square">
            <a:spAutoFit/>
          </a:bodyPr>
          <a:lstStyle/>
          <a:p>
            <a:r>
              <a:rPr lang="en-US" sz="4000" b="1" i="1" dirty="0">
                <a:solidFill>
                  <a:srgbClr val="00B050"/>
                </a:solidFill>
              </a:rPr>
              <a:t>One tap: </a:t>
            </a:r>
            <a:endParaRPr lang="en-US" sz="4000" b="1" i="1" dirty="0">
              <a:solidFill>
                <a:srgbClr val="002060"/>
              </a:solidFill>
            </a:endParaRPr>
          </a:p>
          <a:p>
            <a:pPr marL="1028700" lvl="1" indent="-571500">
              <a:buFont typeface="Arial" panose="020B0604020202020204" pitchFamily="34" charset="0"/>
              <a:buChar char="•"/>
            </a:pPr>
            <a:r>
              <a:rPr lang="en-US" sz="4000" b="1" i="1" dirty="0">
                <a:solidFill>
                  <a:srgbClr val="002060"/>
                </a:solidFill>
              </a:rPr>
              <a:t>Follow the announcement</a:t>
            </a:r>
          </a:p>
          <a:p>
            <a:pPr marL="1028700" lvl="1" indent="-571500">
              <a:buFont typeface="Arial" panose="020B0604020202020204" pitchFamily="34" charset="0"/>
              <a:buChar char="•"/>
            </a:pPr>
            <a:r>
              <a:rPr lang="en-US" sz="4000" b="1" i="1" dirty="0">
                <a:solidFill>
                  <a:srgbClr val="002060"/>
                </a:solidFill>
              </a:rPr>
              <a:t>Completion of announcement</a:t>
            </a:r>
          </a:p>
          <a:p>
            <a:pPr marL="1028700" lvl="1" indent="-571500">
              <a:buFont typeface="Arial" panose="020B0604020202020204" pitchFamily="34" charset="0"/>
              <a:buChar char="•"/>
            </a:pPr>
            <a:r>
              <a:rPr lang="en-US" sz="4000" b="1" i="1" dirty="0">
                <a:solidFill>
                  <a:srgbClr val="002060"/>
                </a:solidFill>
              </a:rPr>
              <a:t>Members to be seated</a:t>
            </a:r>
          </a:p>
          <a:p>
            <a:endParaRPr lang="en-US" sz="4000" b="1"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4393" y="291575"/>
            <a:ext cx="1794910" cy="986239"/>
          </a:xfrm>
          <a:prstGeom prst="rect">
            <a:avLst/>
          </a:prstGeom>
        </p:spPr>
      </p:pic>
    </p:spTree>
    <p:extLst>
      <p:ext uri="{BB962C8B-B14F-4D97-AF65-F5344CB8AC3E}">
        <p14:creationId xmlns:p14="http://schemas.microsoft.com/office/powerpoint/2010/main" val="32461843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826A3A-4889-4F59-B2A8-71AAA908456A}"/>
              </a:ext>
            </a:extLst>
          </p:cNvPr>
          <p:cNvSpPr txBox="1"/>
          <p:nvPr/>
        </p:nvSpPr>
        <p:spPr>
          <a:xfrm>
            <a:off x="152400" y="1454726"/>
            <a:ext cx="3976255" cy="374077"/>
          </a:xfrm>
          <a:prstGeom prst="rect">
            <a:avLst/>
          </a:prstGeom>
          <a:noFill/>
        </p:spPr>
        <p:txBody>
          <a:bodyPr wrap="square">
            <a:spAutoFit/>
          </a:bodyPr>
          <a:lstStyle/>
          <a:p>
            <a:pPr marL="342900" marR="0" lvl="0" indent="-342900" algn="just">
              <a:lnSpc>
                <a:spcPct val="107000"/>
              </a:lnSpc>
              <a:spcBef>
                <a:spcPts val="0"/>
              </a:spcBef>
              <a:spcAft>
                <a:spcPts val="800"/>
              </a:spcAft>
              <a:buFont typeface="Wingdings 3" panose="05040102010807070707" pitchFamily="18" charset="2"/>
              <a:buChar char=""/>
              <a:tabLst>
                <a:tab pos="457200" algn="l"/>
              </a:tabLst>
            </a:pPr>
            <a:r>
              <a:rPr lang="en-US" sz="1800" b="1" u="sng" dirty="0">
                <a:effectLst/>
                <a:latin typeface="Times New Roman" panose="02020603050405020304" pitchFamily="18" charset="0"/>
                <a:ea typeface="Calibri" panose="020F0502020204030204" pitchFamily="34" charset="0"/>
                <a:cs typeface="Mangal" panose="02040503050203030202" pitchFamily="18" charset="0"/>
              </a:rPr>
              <a:t>Previous question</a:t>
            </a:r>
            <a:r>
              <a:rPr lang="en-US" sz="1800" b="1" u="sng" dirty="0">
                <a:effectLst/>
                <a:latin typeface="Preeti" pitchFamily="2" charset="0"/>
                <a:ea typeface="Calibri" panose="020F0502020204030204" pitchFamily="34" charset="0"/>
                <a:cs typeface="Mangal" panose="02040503050203030202" pitchFamily="18" charset="0"/>
              </a:rPr>
              <a:t> </a:t>
            </a:r>
            <a:r>
              <a:rPr lang="en-US" sz="1800" b="1" u="sng" dirty="0" err="1">
                <a:effectLst/>
                <a:latin typeface="Preeti" pitchFamily="2" charset="0"/>
                <a:ea typeface="Calibri" panose="020F0502020204030204" pitchFamily="34" charset="0"/>
                <a:cs typeface="Mangal" panose="02040503050203030202" pitchFamily="18" charset="0"/>
              </a:rPr>
              <a:t>klxnf</a:t>
            </a:r>
            <a:r>
              <a:rPr lang="en-US" sz="1800" b="1" u="sng" dirty="0">
                <a:effectLst/>
                <a:latin typeface="Preeti" pitchFamily="2" charset="0"/>
                <a:ea typeface="Calibri" panose="020F0502020204030204" pitchFamily="34" charset="0"/>
                <a:cs typeface="Mangal" panose="02040503050203030202" pitchFamily="18" charset="0"/>
              </a:rPr>
              <a:t> sf] </a:t>
            </a:r>
            <a:r>
              <a:rPr lang="en-US" sz="1800" b="1" u="sng" dirty="0" err="1">
                <a:effectLst/>
                <a:latin typeface="Preeti" pitchFamily="2" charset="0"/>
                <a:ea typeface="Calibri" panose="020F0502020204030204" pitchFamily="34" charset="0"/>
                <a:cs typeface="Mangal" panose="02040503050203030202" pitchFamily="18" charset="0"/>
              </a:rPr>
              <a:t>k|Zg</a:t>
            </a:r>
            <a:r>
              <a:rPr lang="en-US" sz="1800" b="1" u="sng" dirty="0">
                <a:effectLst/>
                <a:latin typeface="Preeti" pitchFamily="2" charset="0"/>
                <a:ea typeface="Calibri" panose="020F0502020204030204" pitchFamily="34" charset="0"/>
                <a:cs typeface="Mangal" panose="02040503050203030202" pitchFamily="18" charset="0"/>
              </a:rPr>
              <a:t> ug'{ .</a:t>
            </a:r>
            <a:endParaRPr lang="en-US" sz="1200" b="1" u="sng" dirty="0">
              <a:effectLst/>
              <a:latin typeface="Calibri" panose="020F0502020204030204" pitchFamily="34" charset="0"/>
              <a:ea typeface="Calibri" panose="020F0502020204030204" pitchFamily="34" charset="0"/>
              <a:cs typeface="Mangal" panose="02040503050203030202" pitchFamily="18" charset="0"/>
            </a:endParaRPr>
          </a:p>
        </p:txBody>
      </p:sp>
      <p:sp>
        <p:nvSpPr>
          <p:cNvPr id="5" name="TextBox 4">
            <a:extLst>
              <a:ext uri="{FF2B5EF4-FFF2-40B4-BE49-F238E27FC236}">
                <a16:creationId xmlns:a16="http://schemas.microsoft.com/office/drawing/2014/main" id="{5BDD44B5-E989-4E67-A5CC-5EB79DDC06F3}"/>
              </a:ext>
            </a:extLst>
          </p:cNvPr>
          <p:cNvSpPr txBox="1"/>
          <p:nvPr/>
        </p:nvSpPr>
        <p:spPr>
          <a:xfrm>
            <a:off x="0" y="2165192"/>
            <a:ext cx="5320145" cy="2839880"/>
          </a:xfrm>
          <a:prstGeom prst="rect">
            <a:avLst/>
          </a:prstGeom>
          <a:noFill/>
        </p:spPr>
        <p:txBody>
          <a:bodyPr wrap="square">
            <a:spAutoFit/>
          </a:bodyPr>
          <a:lstStyle/>
          <a:p>
            <a:pPr marL="457200" marR="0" algn="just">
              <a:lnSpc>
                <a:spcPct val="107000"/>
              </a:lnSpc>
              <a:spcBef>
                <a:spcPts val="0"/>
              </a:spcBef>
              <a:spcAft>
                <a:spcPts val="800"/>
              </a:spcAft>
            </a:pPr>
            <a:r>
              <a:rPr lang="en-US" sz="2400" dirty="0" err="1">
                <a:effectLst/>
                <a:latin typeface="Preeti" pitchFamily="2" charset="0"/>
                <a:ea typeface="Calibri" panose="020F0502020204030204" pitchFamily="34" charset="0"/>
                <a:cs typeface="Mangal" panose="02040503050203030202" pitchFamily="18" charset="0"/>
              </a:rPr>
              <a:t>s'g</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klg</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af</a:t>
            </a:r>
            <a:r>
              <a:rPr lang="en-US" sz="2400" dirty="0">
                <a:effectLst/>
                <a:latin typeface="Preeti" pitchFamily="2" charset="0"/>
                <a:ea typeface="Calibri" panose="020F0502020204030204" pitchFamily="34" charset="0"/>
                <a:cs typeface="Mangal" panose="02040503050203030202" pitchFamily="18" charset="0"/>
              </a:rPr>
              <a:t>]8{ a}7ssf] Ps </a:t>
            </a:r>
            <a:r>
              <a:rPr lang="en-US" sz="2400" dirty="0" err="1">
                <a:effectLst/>
                <a:latin typeface="Preeti" pitchFamily="2" charset="0"/>
                <a:ea typeface="Calibri" panose="020F0502020204030204" pitchFamily="34" charset="0"/>
                <a:cs typeface="Mangal" panose="02040503050203030202" pitchFamily="18" charset="0"/>
              </a:rPr>
              <a:t>ljifo</a:t>
            </a:r>
            <a:r>
              <a:rPr lang="en-US" sz="2400" dirty="0">
                <a:effectLst/>
                <a:latin typeface="Preeti" pitchFamily="2" charset="0"/>
                <a:ea typeface="Calibri" panose="020F0502020204030204" pitchFamily="34" charset="0"/>
                <a:cs typeface="Mangal" panose="02040503050203030202" pitchFamily="18" charset="0"/>
              </a:rPr>
              <a:t> j:t' </a:t>
            </a:r>
            <a:r>
              <a:rPr lang="en-US" sz="2400" dirty="0" err="1">
                <a:effectLst/>
                <a:latin typeface="Preeti" pitchFamily="2" charset="0"/>
                <a:ea typeface="Calibri" panose="020F0502020204030204" pitchFamily="34" charset="0"/>
                <a:cs typeface="Mangal" panose="02040503050203030202" pitchFamily="18" charset="0"/>
              </a:rPr>
              <a:t>dfly</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nfdf</a:t>
            </a:r>
            <a:r>
              <a:rPr lang="en-US" sz="2400" dirty="0">
                <a:effectLst/>
                <a:latin typeface="Preeti" pitchFamily="2" charset="0"/>
                <a:ea typeface="Calibri" panose="020F0502020204030204" pitchFamily="34" charset="0"/>
                <a:cs typeface="Mangal" panose="02040503050203030202" pitchFamily="18" charset="0"/>
              </a:rPr>
              <a:t>] ;do ;Dd 5nkmn </a:t>
            </a:r>
            <a:r>
              <a:rPr lang="en-US" sz="2400" dirty="0" err="1">
                <a:effectLst/>
                <a:latin typeface="Preeti" pitchFamily="2" charset="0"/>
                <a:ea typeface="Calibri" panose="020F0502020204030204" pitchFamily="34" charset="0"/>
                <a:cs typeface="Mangal" panose="02040503050203030202" pitchFamily="18" charset="0"/>
              </a:rPr>
              <a:t>rln</a:t>
            </a:r>
            <a:r>
              <a:rPr lang="en-US" sz="2400" dirty="0">
                <a:effectLst/>
                <a:latin typeface="Preeti" pitchFamily="2" charset="0"/>
                <a:ea typeface="Calibri" panose="020F0502020204030204" pitchFamily="34" charset="0"/>
                <a:cs typeface="Mangal" panose="02040503050203030202" pitchFamily="18" charset="0"/>
              </a:rPr>
              <a:t> /x\of] t/ { lg0f{</a:t>
            </a:r>
            <a:r>
              <a:rPr lang="en-US" sz="2400" dirty="0" err="1">
                <a:effectLst/>
                <a:latin typeface="Preeti" pitchFamily="2" charset="0"/>
                <a:ea typeface="Calibri" panose="020F0502020204030204" pitchFamily="34" charset="0"/>
                <a:cs typeface="Mangal" panose="02040503050203030202" pitchFamily="18" charset="0"/>
              </a:rPr>
              <a:t>odf</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k'Ug</a:t>
            </a:r>
            <a:r>
              <a:rPr lang="en-US" sz="2400" dirty="0">
                <a:effectLst/>
                <a:latin typeface="Preeti" pitchFamily="2" charset="0"/>
                <a:ea typeface="Calibri" panose="020F0502020204030204" pitchFamily="34" charset="0"/>
                <a:cs typeface="Mangal" panose="02040503050203030202" pitchFamily="18" charset="0"/>
              </a:rPr>
              <a:t> ;s]g </a:t>
            </a:r>
            <a:r>
              <a:rPr lang="en-US" sz="2400" dirty="0" err="1">
                <a:effectLst/>
                <a:latin typeface="Preeti" pitchFamily="2" charset="0"/>
                <a:ea typeface="Calibri" panose="020F0502020204030204" pitchFamily="34" charset="0"/>
                <a:cs typeface="Mangal" panose="02040503050203030202" pitchFamily="18" charset="0"/>
              </a:rPr>
              <a:t>eg</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To:tf</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cj:yfdf</a:t>
            </a:r>
            <a:r>
              <a:rPr lang="en-US" sz="2400" dirty="0">
                <a:effectLst/>
                <a:latin typeface="Preeti" pitchFamily="2" charset="0"/>
                <a:ea typeface="Calibri" panose="020F0502020204030204" pitchFamily="34" charset="0"/>
                <a:cs typeface="Mangal" panose="02040503050203030202" pitchFamily="18" charset="0"/>
              </a:rPr>
              <a:t> 5nkmndf ;</a:t>
            </a:r>
            <a:r>
              <a:rPr lang="en-US" sz="2400" dirty="0" err="1">
                <a:effectLst/>
                <a:latin typeface="Preeti" pitchFamily="2" charset="0"/>
                <a:ea typeface="Calibri" panose="020F0502020204030204" pitchFamily="34" charset="0"/>
                <a:cs typeface="Mangal" panose="02040503050203030202" pitchFamily="18" charset="0"/>
              </a:rPr>
              <a:t>xeflu</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b:on</a:t>
            </a:r>
            <a:r>
              <a:rPr lang="en-US" sz="2400" dirty="0">
                <a:effectLst/>
                <a:latin typeface="Preeti" pitchFamily="2" charset="0"/>
                <a:ea typeface="Calibri" panose="020F0502020204030204" pitchFamily="34" charset="0"/>
                <a:cs typeface="Mangal" panose="02040503050203030202" pitchFamily="18" charset="0"/>
              </a:rPr>
              <a:t>] o; </a:t>
            </a:r>
            <a:r>
              <a:rPr lang="en-US" sz="2400" dirty="0" err="1">
                <a:effectLst/>
                <a:latin typeface="Preeti" pitchFamily="2" charset="0"/>
                <a:ea typeface="Calibri" panose="020F0502020204030204" pitchFamily="34" charset="0"/>
                <a:cs typeface="Mangal" panose="02040503050203030202" pitchFamily="18" charset="0"/>
              </a:rPr>
              <a:t>lsl;dsf</a:t>
            </a:r>
            <a:r>
              <a:rPr lang="en-US" sz="2400" dirty="0">
                <a:effectLst/>
                <a:latin typeface="Preeti" pitchFamily="2" charset="0"/>
                <a:ea typeface="Calibri" panose="020F0502020204030204" pitchFamily="34" charset="0"/>
                <a:cs typeface="Mangal" panose="02040503050203030202" pitchFamily="18" charset="0"/>
              </a:rPr>
              <a:t>] k|:</a:t>
            </a:r>
            <a:r>
              <a:rPr lang="en-US" sz="2400" dirty="0" err="1">
                <a:effectLst/>
                <a:latin typeface="Preeti" pitchFamily="2" charset="0"/>
                <a:ea typeface="Calibri" panose="020F0502020204030204" pitchFamily="34" charset="0"/>
                <a:cs typeface="Mangal" panose="02040503050203030202" pitchFamily="18" charset="0"/>
              </a:rPr>
              <a:t>tfj</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fVg</a:t>
            </a:r>
            <a:r>
              <a:rPr lang="en-US" sz="2400" dirty="0">
                <a:effectLst/>
                <a:latin typeface="Preeti" pitchFamily="2" charset="0"/>
                <a:ea typeface="Calibri" panose="020F0502020204030204" pitchFamily="34" charset="0"/>
                <a:cs typeface="Mangal" panose="02040503050203030202" pitchFamily="18" charset="0"/>
              </a:rPr>
              <a:t> ;Sb5g\ . </a:t>
            </a:r>
            <a:r>
              <a:rPr lang="en-US" sz="2400" dirty="0" err="1">
                <a:effectLst/>
                <a:latin typeface="Preeti" pitchFamily="2" charset="0"/>
                <a:ea typeface="Calibri" panose="020F0502020204030204" pitchFamily="34" charset="0"/>
                <a:cs typeface="Mangal" panose="02040503050203030202" pitchFamily="18" charset="0"/>
              </a:rPr>
              <a:t>hj</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pQmM</a:t>
            </a:r>
            <a:r>
              <a:rPr lang="en-US" sz="2400" dirty="0">
                <a:effectLst/>
                <a:latin typeface="Preeti" pitchFamily="2" charset="0"/>
                <a:ea typeface="Calibri" panose="020F0502020204030204" pitchFamily="34" charset="0"/>
                <a:cs typeface="Mangal" panose="02040503050203030202" pitchFamily="18" charset="0"/>
              </a:rPr>
              <a:t> k|:</a:t>
            </a:r>
            <a:r>
              <a:rPr lang="en-US" sz="2400" dirty="0" err="1">
                <a:effectLst/>
                <a:latin typeface="Preeti" pitchFamily="2" charset="0"/>
                <a:ea typeface="Calibri" panose="020F0502020204030204" pitchFamily="34" charset="0"/>
                <a:cs typeface="Mangal" panose="02040503050203030202" pitchFamily="18" charset="0"/>
              </a:rPr>
              <a:t>tfj</a:t>
            </a:r>
            <a:r>
              <a:rPr lang="en-US" sz="2400" dirty="0">
                <a:effectLst/>
                <a:latin typeface="Preeti" pitchFamily="2" charset="0"/>
                <a:ea typeface="Calibri" panose="020F0502020204030204" pitchFamily="34" charset="0"/>
                <a:cs typeface="Mangal" panose="02040503050203030202" pitchFamily="18" charset="0"/>
              </a:rPr>
              <a:t> /flvG5, </a:t>
            </a:r>
            <a:r>
              <a:rPr lang="en-US" sz="2400" dirty="0" err="1">
                <a:effectLst/>
                <a:latin typeface="Preeti" pitchFamily="2" charset="0"/>
                <a:ea typeface="Calibri" panose="020F0502020204030204" pitchFamily="34" charset="0"/>
                <a:cs typeface="Mangal" panose="02040503050203030202" pitchFamily="18" charset="0"/>
              </a:rPr>
              <a:t>cWoIfn</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yk</a:t>
            </a:r>
            <a:r>
              <a:rPr lang="en-US" sz="2400" dirty="0">
                <a:effectLst/>
                <a:latin typeface="Preeti" pitchFamily="2" charset="0"/>
                <a:ea typeface="Calibri" panose="020F0502020204030204" pitchFamily="34" charset="0"/>
                <a:cs typeface="Mangal" panose="02040503050203030202" pitchFamily="18" charset="0"/>
              </a:rPr>
              <a:t> 5nkmn </a:t>
            </a:r>
            <a:r>
              <a:rPr lang="en-US" sz="2400" dirty="0" err="1">
                <a:effectLst/>
                <a:latin typeface="Preeti" pitchFamily="2" charset="0"/>
                <a:ea typeface="Calibri" panose="020F0502020204030204" pitchFamily="34" charset="0"/>
                <a:cs typeface="Mangal" panose="02040503050203030202" pitchFamily="18" charset="0"/>
              </a:rPr>
              <a:t>gu</a:t>
            </a:r>
            <a:r>
              <a:rPr lang="en-US" sz="2400" dirty="0">
                <a:effectLst/>
                <a:latin typeface="Preeti" pitchFamily="2" charset="0"/>
                <a:ea typeface="Calibri" panose="020F0502020204030204" pitchFamily="34" charset="0"/>
                <a:cs typeface="Mangal" panose="02040503050203030202" pitchFamily="18" charset="0"/>
              </a:rPr>
              <a:t>/</a:t>
            </a:r>
            <a:r>
              <a:rPr lang="en-US" sz="2400" dirty="0" err="1">
                <a:effectLst/>
                <a:latin typeface="Preeti" pitchFamily="2" charset="0"/>
                <a:ea typeface="Calibri" panose="020F0502020204030204" pitchFamily="34" charset="0"/>
                <a:cs typeface="Mangal" panose="02040503050203030202" pitchFamily="18" charset="0"/>
              </a:rPr>
              <a:t>fO</a:t>
            </a:r>
            <a:r>
              <a:rPr lang="en-US" sz="2400" dirty="0">
                <a:effectLst/>
                <a:latin typeface="Preeti" pitchFamily="2" charset="0"/>
                <a:ea typeface="Calibri" panose="020F0502020204030204" pitchFamily="34" charset="0"/>
                <a:cs typeface="Mangal" panose="02040503050203030202" pitchFamily="18" charset="0"/>
              </a:rPr>
              <a:t>{sg </a:t>
            </a:r>
            <a:r>
              <a:rPr lang="en-US" sz="2400" dirty="0" err="1">
                <a:effectLst/>
                <a:latin typeface="Preeti" pitchFamily="2" charset="0"/>
                <a:ea typeface="Calibri" panose="020F0502020204030204" pitchFamily="34" charset="0"/>
                <a:cs typeface="Mangal" panose="02040503050203030202" pitchFamily="18" charset="0"/>
              </a:rPr>
              <a:t>t'?Gt</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dtbfgsf</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k|lqmofdf</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hfg</a:t>
            </a:r>
            <a:r>
              <a:rPr lang="en-US" sz="2400" dirty="0">
                <a:effectLst/>
                <a:latin typeface="Preeti" pitchFamily="2" charset="0"/>
                <a:ea typeface="Calibri" panose="020F0502020204030204" pitchFamily="34" charset="0"/>
                <a:cs typeface="Mangal" panose="02040503050203030202" pitchFamily="18" charset="0"/>
              </a:rPr>
              <a:t>' kg]{ x'G5 .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7" name="TextBox 6">
            <a:extLst>
              <a:ext uri="{FF2B5EF4-FFF2-40B4-BE49-F238E27FC236}">
                <a16:creationId xmlns:a16="http://schemas.microsoft.com/office/drawing/2014/main" id="{080EB60B-8D48-4C32-994B-9C099405BF45}"/>
              </a:ext>
            </a:extLst>
          </p:cNvPr>
          <p:cNvSpPr txBox="1"/>
          <p:nvPr/>
        </p:nvSpPr>
        <p:spPr>
          <a:xfrm>
            <a:off x="5430981" y="2387828"/>
            <a:ext cx="5721928" cy="1477328"/>
          </a:xfrm>
          <a:prstGeom prst="rect">
            <a:avLst/>
          </a:prstGeom>
          <a:noFill/>
        </p:spPr>
        <p:txBody>
          <a:bodyPr wrap="square">
            <a:spAutoFit/>
          </a:bodyPr>
          <a:lstStyle/>
          <a:p>
            <a:pPr marL="457200" rtl="0">
              <a:spcBef>
                <a:spcPts val="400"/>
              </a:spcBef>
              <a:spcAft>
                <a:spcPts val="0"/>
              </a:spcAft>
            </a:pPr>
            <a:r>
              <a:rPr lang="en-US" sz="1800" b="1" i="0" u="none" strike="noStrike" dirty="0">
                <a:solidFill>
                  <a:srgbClr val="FF9900"/>
                </a:solidFill>
                <a:effectLst/>
                <a:latin typeface="Arial" panose="020B0604020202020204" pitchFamily="34" charset="0"/>
              </a:rPr>
              <a:t>The previous question is the motion used to bring the assembly to an immediate vote on one or more pending questions, its adoption does this with certain exceptions. Adopting or ordering the previous question .</a:t>
            </a:r>
            <a:endParaRPr lang="en-US" b="0" dirty="0">
              <a:effectLst/>
            </a:endParaRPr>
          </a:p>
        </p:txBody>
      </p:sp>
      <p:cxnSp>
        <p:nvCxnSpPr>
          <p:cNvPr id="9" name="Straight Connector 8">
            <a:extLst>
              <a:ext uri="{FF2B5EF4-FFF2-40B4-BE49-F238E27FC236}">
                <a16:creationId xmlns:a16="http://schemas.microsoft.com/office/drawing/2014/main" id="{9AD81811-D8D5-48C0-90E0-D559805E1064}"/>
              </a:ext>
            </a:extLst>
          </p:cNvPr>
          <p:cNvCxnSpPr>
            <a:cxnSpLocks/>
          </p:cNvCxnSpPr>
          <p:nvPr/>
        </p:nvCxnSpPr>
        <p:spPr>
          <a:xfrm>
            <a:off x="5597236" y="2280875"/>
            <a:ext cx="0" cy="3538034"/>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9F65A9F-AEAB-422C-AD24-95C20A9EB1CA}"/>
              </a:ext>
            </a:extLst>
          </p:cNvPr>
          <p:cNvSpPr txBox="1"/>
          <p:nvPr/>
        </p:nvSpPr>
        <p:spPr>
          <a:xfrm>
            <a:off x="1385454" y="5112025"/>
            <a:ext cx="6096000" cy="2010807"/>
          </a:xfrm>
          <a:prstGeom prst="rect">
            <a:avLst/>
          </a:prstGeom>
          <a:noFill/>
        </p:spPr>
        <p:txBody>
          <a:bodyPr wrap="square">
            <a:spAutoFit/>
          </a:bodyPr>
          <a:lstStyle/>
          <a:p>
            <a:pPr marL="457200" rtl="0">
              <a:spcBef>
                <a:spcPts val="400"/>
              </a:spcBef>
              <a:spcAft>
                <a:spcPts val="0"/>
              </a:spcAft>
            </a:pPr>
            <a:r>
              <a:rPr lang="en-US" sz="1200" b="1" i="0" u="none" strike="noStrike" dirty="0">
                <a:solidFill>
                  <a:srgbClr val="FF9900"/>
                </a:solidFill>
                <a:effectLst/>
                <a:latin typeface="Arial" panose="020B0604020202020204" pitchFamily="34" charset="0"/>
              </a:rPr>
              <a:t>Is out of order when another has a floor.</a:t>
            </a:r>
            <a:endParaRPr lang="en-US" sz="1200" b="0" dirty="0">
              <a:effectLst/>
            </a:endParaRPr>
          </a:p>
          <a:p>
            <a:pPr marL="457200" rtl="0">
              <a:spcBef>
                <a:spcPts val="400"/>
              </a:spcBef>
              <a:spcAft>
                <a:spcPts val="0"/>
              </a:spcAft>
            </a:pPr>
            <a:r>
              <a:rPr lang="en-US" sz="1200" b="1" i="0" u="none" strike="noStrike" dirty="0">
                <a:solidFill>
                  <a:srgbClr val="FF9900"/>
                </a:solidFill>
                <a:effectLst/>
                <a:latin typeface="Arial" panose="020B0604020202020204" pitchFamily="34" charset="0"/>
              </a:rPr>
              <a:t>Must be seconded </a:t>
            </a:r>
            <a:endParaRPr lang="en-US" sz="1200" b="0" dirty="0">
              <a:effectLst/>
            </a:endParaRPr>
          </a:p>
          <a:p>
            <a:pPr marL="457200" rtl="0">
              <a:spcBef>
                <a:spcPts val="400"/>
              </a:spcBef>
              <a:spcAft>
                <a:spcPts val="0"/>
              </a:spcAft>
            </a:pPr>
            <a:r>
              <a:rPr lang="en-US" sz="1200" b="1" i="0" u="none" strike="noStrike" dirty="0">
                <a:solidFill>
                  <a:srgbClr val="FF9900"/>
                </a:solidFill>
                <a:effectLst/>
                <a:latin typeface="Arial" panose="020B0604020202020204" pitchFamily="34" charset="0"/>
              </a:rPr>
              <a:t>Is not debatable </a:t>
            </a:r>
            <a:endParaRPr lang="en-US" sz="1200" b="0" dirty="0">
              <a:effectLst/>
            </a:endParaRPr>
          </a:p>
          <a:p>
            <a:pPr marL="457200" rtl="0">
              <a:spcBef>
                <a:spcPts val="400"/>
              </a:spcBef>
              <a:spcAft>
                <a:spcPts val="0"/>
              </a:spcAft>
            </a:pPr>
            <a:r>
              <a:rPr lang="en-US" sz="1200" b="1" i="0" u="none" strike="noStrike" dirty="0">
                <a:solidFill>
                  <a:srgbClr val="FF9900"/>
                </a:solidFill>
                <a:effectLst/>
                <a:latin typeface="Arial" panose="020B0604020202020204" pitchFamily="34" charset="0"/>
              </a:rPr>
              <a:t>Is not amendable </a:t>
            </a:r>
            <a:endParaRPr lang="en-US" sz="1200" b="0" dirty="0">
              <a:effectLst/>
            </a:endParaRPr>
          </a:p>
          <a:p>
            <a:pPr marL="457200" rtl="0">
              <a:spcBef>
                <a:spcPts val="400"/>
              </a:spcBef>
              <a:spcAft>
                <a:spcPts val="0"/>
              </a:spcAft>
            </a:pPr>
            <a:r>
              <a:rPr lang="en-US" sz="1200" b="1" i="0" u="none" strike="noStrike" dirty="0">
                <a:solidFill>
                  <a:srgbClr val="FF9900"/>
                </a:solidFill>
                <a:effectLst/>
                <a:latin typeface="Arial" panose="020B0604020202020204" pitchFamily="34" charset="0"/>
              </a:rPr>
              <a:t>Require a two-third vote.</a:t>
            </a:r>
            <a:endParaRPr lang="en-US" sz="1200" b="0" dirty="0">
              <a:effectLst/>
            </a:endParaRPr>
          </a:p>
          <a:p>
            <a:pPr marL="457200" rtl="0">
              <a:spcBef>
                <a:spcPts val="400"/>
              </a:spcBef>
              <a:spcAft>
                <a:spcPts val="0"/>
              </a:spcAft>
            </a:pPr>
            <a:r>
              <a:rPr lang="en-US" sz="1200" b="1" i="0" u="none" strike="noStrike" dirty="0">
                <a:solidFill>
                  <a:srgbClr val="FF9900"/>
                </a:solidFill>
                <a:effectLst/>
                <a:latin typeface="Arial" panose="020B0604020202020204" pitchFamily="34" charset="0"/>
              </a:rPr>
              <a:t>An  Affirmative vote can be considered but a negative vote cant be reconsidered. </a:t>
            </a:r>
            <a:endParaRPr lang="en-US" sz="1200" b="0" dirty="0">
              <a:effectLst/>
            </a:endParaRPr>
          </a:p>
          <a:p>
            <a:r>
              <a:rPr lang="en-US" sz="1200" dirty="0"/>
              <a:t/>
            </a:r>
            <a:br>
              <a:rPr lang="en-US" sz="1200" dirty="0"/>
            </a:br>
            <a:endParaRPr lang="en-US" sz="12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39816516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E49FB3-3781-4E36-8807-89B26D52833E}"/>
              </a:ext>
            </a:extLst>
          </p:cNvPr>
          <p:cNvSpPr txBox="1"/>
          <p:nvPr/>
        </p:nvSpPr>
        <p:spPr>
          <a:xfrm>
            <a:off x="138546" y="1246907"/>
            <a:ext cx="3241964" cy="374077"/>
          </a:xfrm>
          <a:prstGeom prst="rect">
            <a:avLst/>
          </a:prstGeom>
          <a:noFill/>
        </p:spPr>
        <p:txBody>
          <a:bodyPr wrap="square">
            <a:spAutoFit/>
          </a:bodyPr>
          <a:lstStyle/>
          <a:p>
            <a:pPr marL="342900" marR="0" lvl="0" indent="-342900" algn="just">
              <a:lnSpc>
                <a:spcPct val="107000"/>
              </a:lnSpc>
              <a:spcBef>
                <a:spcPts val="0"/>
              </a:spcBef>
              <a:spcAft>
                <a:spcPts val="800"/>
              </a:spcAft>
              <a:buFont typeface="Wingdings 3" panose="05040102010807070707" pitchFamily="18" charset="2"/>
              <a:buChar char=""/>
              <a:tabLst>
                <a:tab pos="457200" algn="l"/>
              </a:tabLst>
            </a:pPr>
            <a:r>
              <a:rPr lang="en-US" sz="1800" b="1" u="sng" dirty="0">
                <a:effectLst/>
                <a:latin typeface="Times New Roman" panose="02020603050405020304" pitchFamily="18" charset="0"/>
                <a:ea typeface="Calibri" panose="020F0502020204030204" pitchFamily="34" charset="0"/>
                <a:cs typeface="Mangal" panose="02040503050203030202" pitchFamily="18" charset="0"/>
              </a:rPr>
              <a:t>Lay on the table </a:t>
            </a:r>
            <a:r>
              <a:rPr lang="en-US" sz="1800" b="1" u="sng" dirty="0">
                <a:effectLst/>
                <a:latin typeface="Preeti" pitchFamily="2" charset="0"/>
                <a:ea typeface="Calibri" panose="020F0502020204030204" pitchFamily="34" charset="0"/>
                <a:cs typeface="Mangal" panose="02040503050203030202" pitchFamily="18" charset="0"/>
              </a:rPr>
              <a:t> </a:t>
            </a:r>
            <a:r>
              <a:rPr lang="en-US" sz="1800" b="1" u="sng" dirty="0" err="1">
                <a:effectLst/>
                <a:latin typeface="Preeti" pitchFamily="2" charset="0"/>
                <a:ea typeface="Calibri" panose="020F0502020204030204" pitchFamily="34" charset="0"/>
                <a:cs typeface="Mangal" panose="02040503050203030202" pitchFamily="18" charset="0"/>
              </a:rPr>
              <a:t>yfFlt</a:t>
            </a:r>
            <a:r>
              <a:rPr lang="en-US" sz="1800" b="1" u="sng" dirty="0">
                <a:effectLst/>
                <a:latin typeface="Preeti" pitchFamily="2" charset="0"/>
                <a:ea typeface="Calibri" panose="020F0502020204030204" pitchFamily="34" charset="0"/>
                <a:cs typeface="Mangal" panose="02040503050203030202" pitchFamily="18" charset="0"/>
              </a:rPr>
              <a:t> /</a:t>
            </a:r>
            <a:r>
              <a:rPr lang="en-US" sz="1800" b="1" u="sng" dirty="0" err="1">
                <a:effectLst/>
                <a:latin typeface="Preeti" pitchFamily="2" charset="0"/>
                <a:ea typeface="Calibri" panose="020F0502020204030204" pitchFamily="34" charset="0"/>
                <a:cs typeface="Mangal" panose="02040503050203030202" pitchFamily="18" charset="0"/>
              </a:rPr>
              <a:t>fVg</a:t>
            </a:r>
            <a:r>
              <a:rPr lang="en-US" sz="1800" b="1" u="sng" dirty="0">
                <a:effectLst/>
                <a:latin typeface="Preeti" pitchFamily="2" charset="0"/>
                <a:ea typeface="Calibri" panose="020F0502020204030204" pitchFamily="34" charset="0"/>
                <a:cs typeface="Mangal" panose="02040503050203030202" pitchFamily="18" charset="0"/>
              </a:rPr>
              <a:t>' .    </a:t>
            </a:r>
            <a:endParaRPr lang="en-US" sz="1200" b="1" u="sng" dirty="0">
              <a:effectLst/>
              <a:latin typeface="Calibri" panose="020F0502020204030204" pitchFamily="34" charset="0"/>
              <a:ea typeface="Calibri" panose="020F0502020204030204" pitchFamily="34" charset="0"/>
              <a:cs typeface="Mangal" panose="02040503050203030202" pitchFamily="18" charset="0"/>
            </a:endParaRPr>
          </a:p>
        </p:txBody>
      </p:sp>
      <p:sp>
        <p:nvSpPr>
          <p:cNvPr id="5" name="TextBox 4">
            <a:extLst>
              <a:ext uri="{FF2B5EF4-FFF2-40B4-BE49-F238E27FC236}">
                <a16:creationId xmlns:a16="http://schemas.microsoft.com/office/drawing/2014/main" id="{70E05D24-8043-496C-B646-0B13E2F491C6}"/>
              </a:ext>
            </a:extLst>
          </p:cNvPr>
          <p:cNvSpPr txBox="1"/>
          <p:nvPr/>
        </p:nvSpPr>
        <p:spPr>
          <a:xfrm>
            <a:off x="-150669" y="1889052"/>
            <a:ext cx="5458691" cy="2443939"/>
          </a:xfrm>
          <a:prstGeom prst="rect">
            <a:avLst/>
          </a:prstGeom>
          <a:noFill/>
        </p:spPr>
        <p:txBody>
          <a:bodyPr wrap="square">
            <a:spAutoFit/>
          </a:bodyPr>
          <a:lstStyle/>
          <a:p>
            <a:pPr marL="457200" marR="0" algn="just">
              <a:lnSpc>
                <a:spcPct val="107000"/>
              </a:lnSpc>
              <a:spcBef>
                <a:spcPts val="0"/>
              </a:spcBef>
              <a:spcAft>
                <a:spcPts val="800"/>
              </a:spcAft>
            </a:pPr>
            <a:r>
              <a:rPr lang="en-US" sz="2400" dirty="0">
                <a:effectLst/>
                <a:latin typeface="Preeti" pitchFamily="2" charset="0"/>
                <a:ea typeface="Calibri" panose="020F0502020204030204" pitchFamily="34" charset="0"/>
                <a:cs typeface="Mangal" panose="02040503050203030202" pitchFamily="18" charset="0"/>
              </a:rPr>
              <a:t>a}7sdf 5nkmn </a:t>
            </a:r>
            <a:r>
              <a:rPr lang="en-US" sz="2400" dirty="0" err="1">
                <a:effectLst/>
                <a:latin typeface="Preeti" pitchFamily="2" charset="0"/>
                <a:ea typeface="Calibri" panose="020F0502020204030204" pitchFamily="34" charset="0"/>
                <a:cs typeface="Mangal" panose="02040503050203030202" pitchFamily="18" charset="0"/>
              </a:rPr>
              <a:t>rln</a:t>
            </a:r>
            <a:r>
              <a:rPr lang="en-US" sz="2400" dirty="0">
                <a:effectLst/>
                <a:latin typeface="Preeti" pitchFamily="2" charset="0"/>
                <a:ea typeface="Calibri" panose="020F0502020204030204" pitchFamily="34" charset="0"/>
                <a:cs typeface="Mangal" panose="02040503050203030202" pitchFamily="18" charset="0"/>
              </a:rPr>
              <a:t> /x]sf] </a:t>
            </a:r>
            <a:r>
              <a:rPr lang="en-US" sz="2400" dirty="0" err="1">
                <a:effectLst/>
                <a:latin typeface="Preeti" pitchFamily="2" charset="0"/>
                <a:ea typeface="Calibri" panose="020F0502020204030204" pitchFamily="34" charset="0"/>
                <a:cs typeface="Mangal" panose="02040503050203030202" pitchFamily="18" charset="0"/>
              </a:rPr>
              <a:t>cj:yfdf</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rln</a:t>
            </a:r>
            <a:r>
              <a:rPr lang="en-US" sz="2400" dirty="0">
                <a:effectLst/>
                <a:latin typeface="Preeti" pitchFamily="2" charset="0"/>
                <a:ea typeface="Calibri" panose="020F0502020204030204" pitchFamily="34" charset="0"/>
                <a:cs typeface="Mangal" panose="02040503050203030202" pitchFamily="18" charset="0"/>
              </a:rPr>
              <a:t>/x]sf] </a:t>
            </a:r>
            <a:r>
              <a:rPr lang="en-US" sz="2400" dirty="0" err="1">
                <a:effectLst/>
                <a:latin typeface="Preeti" pitchFamily="2" charset="0"/>
                <a:ea typeface="Calibri" panose="020F0502020204030204" pitchFamily="34" charset="0"/>
                <a:cs typeface="Mangal" panose="02040503050203030202" pitchFamily="18" charset="0"/>
              </a:rPr>
              <a:t>ljifo</a:t>
            </a:r>
            <a:r>
              <a:rPr lang="en-US" sz="2400" dirty="0">
                <a:effectLst/>
                <a:latin typeface="Preeti" pitchFamily="2" charset="0"/>
                <a:ea typeface="Calibri" panose="020F0502020204030204" pitchFamily="34" charset="0"/>
                <a:cs typeface="Mangal" panose="02040503050203030202" pitchFamily="18" charset="0"/>
              </a:rPr>
              <a:t> j:t' </a:t>
            </a:r>
            <a:r>
              <a:rPr lang="en-US" sz="2400" dirty="0" err="1">
                <a:effectLst/>
                <a:latin typeface="Preeti" pitchFamily="2" charset="0"/>
                <a:ea typeface="Calibri" panose="020F0502020204030204" pitchFamily="34" charset="0"/>
                <a:cs typeface="Mangal" panose="02040503050203030202" pitchFamily="18" charset="0"/>
              </a:rPr>
              <a:t>eGbf</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cGo</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ljifoj:t'nfO</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k|fyldstf</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lbg</a:t>
            </a:r>
            <a:r>
              <a:rPr lang="en-US" sz="2400" dirty="0">
                <a:effectLst/>
                <a:latin typeface="Preeti" pitchFamily="2" charset="0"/>
                <a:ea typeface="Calibri" panose="020F0502020204030204" pitchFamily="34" charset="0"/>
                <a:cs typeface="Mangal" panose="02040503050203030202" pitchFamily="18" charset="0"/>
              </a:rPr>
              <a:t>' kg]{ </a:t>
            </a:r>
            <a:r>
              <a:rPr lang="en-US" sz="2400" dirty="0" err="1">
                <a:effectLst/>
                <a:latin typeface="Preeti" pitchFamily="2" charset="0"/>
                <a:ea typeface="Calibri" panose="020F0502020204030204" pitchFamily="34" charset="0"/>
                <a:cs typeface="Mangal" panose="02040503050203030202" pitchFamily="18" charset="0"/>
              </a:rPr>
              <a:t>cj:yf</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cfPdf</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jf</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s'g</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ljifo</a:t>
            </a:r>
            <a:r>
              <a:rPr lang="en-US" sz="2400" dirty="0">
                <a:effectLst/>
                <a:latin typeface="Preeti" pitchFamily="2" charset="0"/>
                <a:ea typeface="Calibri" panose="020F0502020204030204" pitchFamily="34" charset="0"/>
                <a:cs typeface="Mangal" panose="02040503050203030202" pitchFamily="18" charset="0"/>
              </a:rPr>
              <a:t> j:t' ;Fu ;</a:t>
            </a:r>
            <a:r>
              <a:rPr lang="en-US" sz="2400" dirty="0" err="1">
                <a:effectLst/>
                <a:latin typeface="Preeti" pitchFamily="2" charset="0"/>
                <a:ea typeface="Calibri" panose="020F0502020204030204" pitchFamily="34" charset="0"/>
                <a:cs typeface="Mangal" panose="02040503050203030202" pitchFamily="18" charset="0"/>
              </a:rPr>
              <a:t>DaGwLt</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ljifo</a:t>
            </a:r>
            <a:r>
              <a:rPr lang="en-US" sz="2400" dirty="0">
                <a:effectLst/>
                <a:latin typeface="Preeti" pitchFamily="2" charset="0"/>
                <a:ea typeface="Calibri" panose="020F0502020204030204" pitchFamily="34" charset="0"/>
                <a:cs typeface="Mangal" panose="02040503050203030202" pitchFamily="18" charset="0"/>
              </a:rPr>
              <a:t> lj1 </a:t>
            </a:r>
            <a:r>
              <a:rPr lang="en-US" sz="2400" dirty="0" err="1">
                <a:effectLst/>
                <a:latin typeface="Preeti" pitchFamily="2" charset="0"/>
                <a:ea typeface="Calibri" panose="020F0502020204030204" pitchFamily="34" charset="0"/>
                <a:cs typeface="Mangal" panose="02040503050203030202" pitchFamily="18" charset="0"/>
              </a:rPr>
              <a:t>jf</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cfjZos</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sfuhft</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pknAw</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gePsf</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cj:yfdf</a:t>
            </a:r>
            <a:r>
              <a:rPr lang="en-US" sz="2400" dirty="0">
                <a:effectLst/>
                <a:latin typeface="Preeti" pitchFamily="2" charset="0"/>
                <a:ea typeface="Calibri" panose="020F0502020204030204" pitchFamily="34" charset="0"/>
                <a:cs typeface="Mangal" panose="02040503050203030202" pitchFamily="18" charset="0"/>
              </a:rPr>
              <a:t> 5nkmndf ;</a:t>
            </a:r>
            <a:r>
              <a:rPr lang="en-US" sz="2400" dirty="0" err="1">
                <a:effectLst/>
                <a:latin typeface="Preeti" pitchFamily="2" charset="0"/>
                <a:ea typeface="Calibri" panose="020F0502020204030204" pitchFamily="34" charset="0"/>
                <a:cs typeface="Mangal" panose="02040503050203030202" pitchFamily="18" charset="0"/>
              </a:rPr>
              <a:t>xeflu</a:t>
            </a:r>
            <a:r>
              <a:rPr lang="en-US" sz="2400" dirty="0">
                <a:effectLst/>
                <a:latin typeface="Preeti" pitchFamily="2" charset="0"/>
                <a:ea typeface="Calibri" panose="020F0502020204030204" pitchFamily="34" charset="0"/>
                <a:cs typeface="Mangal" panose="02040503050203030202" pitchFamily="18" charset="0"/>
              </a:rPr>
              <a:t> ;</a:t>
            </a:r>
            <a:r>
              <a:rPr lang="en-US" sz="2400" dirty="0" err="1">
                <a:effectLst/>
                <a:latin typeface="Preeti" pitchFamily="2" charset="0"/>
                <a:ea typeface="Calibri" panose="020F0502020204030204" pitchFamily="34" charset="0"/>
                <a:cs typeface="Mangal" panose="02040503050203030202" pitchFamily="18" charset="0"/>
              </a:rPr>
              <a:t>b:on</a:t>
            </a:r>
            <a:r>
              <a:rPr lang="en-US" sz="2400" dirty="0">
                <a:effectLst/>
                <a:latin typeface="Preeti" pitchFamily="2" charset="0"/>
                <a:ea typeface="Calibri" panose="020F0502020204030204" pitchFamily="34" charset="0"/>
                <a:cs typeface="Mangal" panose="02040503050203030202" pitchFamily="18" charset="0"/>
              </a:rPr>
              <a:t>] </a:t>
            </a:r>
            <a:r>
              <a:rPr lang="en-US" sz="2400" dirty="0">
                <a:effectLst/>
                <a:latin typeface="Times New Roman" panose="02020603050405020304" pitchFamily="18" charset="0"/>
                <a:ea typeface="Calibri" panose="020F0502020204030204" pitchFamily="34" charset="0"/>
                <a:cs typeface="Mangal" panose="02040503050203030202" pitchFamily="18" charset="0"/>
              </a:rPr>
              <a:t>Lay on the table</a:t>
            </a:r>
            <a:r>
              <a:rPr lang="en-US" sz="2400" dirty="0">
                <a:effectLst/>
                <a:latin typeface="Preeti" pitchFamily="2" charset="0"/>
                <a:ea typeface="Calibri" panose="020F0502020204030204" pitchFamily="34" charset="0"/>
                <a:cs typeface="Mangal" panose="02040503050203030202" pitchFamily="18" charset="0"/>
              </a:rPr>
              <a:t> sf]k|:</a:t>
            </a:r>
            <a:r>
              <a:rPr lang="en-US" sz="2400" dirty="0" err="1">
                <a:effectLst/>
                <a:latin typeface="Preeti" pitchFamily="2" charset="0"/>
                <a:ea typeface="Calibri" panose="020F0502020204030204" pitchFamily="34" charset="0"/>
                <a:cs typeface="Mangal" panose="02040503050203030202" pitchFamily="18" charset="0"/>
              </a:rPr>
              <a:t>tfj</a:t>
            </a:r>
            <a:r>
              <a:rPr lang="en-US" sz="2400" dirty="0">
                <a:effectLst/>
                <a:latin typeface="Preeti" pitchFamily="2" charset="0"/>
                <a:ea typeface="Calibri" panose="020F0502020204030204" pitchFamily="34" charset="0"/>
                <a:cs typeface="Mangal" panose="02040503050203030202" pitchFamily="18" charset="0"/>
              </a:rPr>
              <a:t> ug{ ;Sb5 .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cxnSp>
        <p:nvCxnSpPr>
          <p:cNvPr id="7" name="Straight Connector 6">
            <a:extLst>
              <a:ext uri="{FF2B5EF4-FFF2-40B4-BE49-F238E27FC236}">
                <a16:creationId xmlns:a16="http://schemas.microsoft.com/office/drawing/2014/main" id="{1E4417A6-F317-4AD8-848D-30CDF7D80AD9}"/>
              </a:ext>
            </a:extLst>
          </p:cNvPr>
          <p:cNvCxnSpPr>
            <a:cxnSpLocks/>
          </p:cNvCxnSpPr>
          <p:nvPr/>
        </p:nvCxnSpPr>
        <p:spPr>
          <a:xfrm>
            <a:off x="5605896" y="1272513"/>
            <a:ext cx="0" cy="3983193"/>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BB066F7-59DB-44CE-99F4-328E73204744}"/>
              </a:ext>
            </a:extLst>
          </p:cNvPr>
          <p:cNvSpPr txBox="1"/>
          <p:nvPr/>
        </p:nvSpPr>
        <p:spPr>
          <a:xfrm>
            <a:off x="5616287" y="1997839"/>
            <a:ext cx="5465616" cy="2862322"/>
          </a:xfrm>
          <a:prstGeom prst="rect">
            <a:avLst/>
          </a:prstGeom>
          <a:noFill/>
        </p:spPr>
        <p:txBody>
          <a:bodyPr wrap="square">
            <a:spAutoFit/>
          </a:bodyPr>
          <a:lstStyle/>
          <a:p>
            <a:pPr marL="457200" rtl="0">
              <a:spcBef>
                <a:spcPts val="400"/>
              </a:spcBef>
              <a:spcAft>
                <a:spcPts val="0"/>
              </a:spcAft>
            </a:pPr>
            <a:r>
              <a:rPr lang="en-US" sz="1800" b="1" i="0" u="none" strike="noStrike" dirty="0">
                <a:solidFill>
                  <a:srgbClr val="FF9900"/>
                </a:solidFill>
                <a:effectLst/>
                <a:latin typeface="Arial" panose="020B0604020202020204" pitchFamily="34" charset="0"/>
              </a:rPr>
              <a:t>The motion lay on the table enables the assembly to lay the pending question aside temporarily when something else of immediate urgence has arisen or when somethings else need to be addressed before consideration of the pending question is resumed there is no set time for taking the matter up again </a:t>
            </a:r>
            <a:endParaRPr lang="en-US" b="0" dirty="0">
              <a:effectLst/>
            </a:endParaRPr>
          </a:p>
          <a:p>
            <a:r>
              <a:rPr lang="en-US" dirty="0"/>
              <a:t/>
            </a:r>
            <a:br>
              <a:rPr lang="en-US" dirty="0"/>
            </a:br>
            <a:endParaRPr lang="en-US" dirty="0"/>
          </a:p>
        </p:txBody>
      </p:sp>
      <p:sp>
        <p:nvSpPr>
          <p:cNvPr id="13" name="TextBox 12">
            <a:extLst>
              <a:ext uri="{FF2B5EF4-FFF2-40B4-BE49-F238E27FC236}">
                <a16:creationId xmlns:a16="http://schemas.microsoft.com/office/drawing/2014/main" id="{DBC0FE90-84D6-44D6-95E9-8B16A59553A6}"/>
              </a:ext>
            </a:extLst>
          </p:cNvPr>
          <p:cNvSpPr txBox="1"/>
          <p:nvPr/>
        </p:nvSpPr>
        <p:spPr>
          <a:xfrm>
            <a:off x="888422" y="4601059"/>
            <a:ext cx="8839199" cy="2492990"/>
          </a:xfrm>
          <a:prstGeom prst="rect">
            <a:avLst/>
          </a:prstGeom>
          <a:noFill/>
        </p:spPr>
        <p:txBody>
          <a:bodyPr wrap="square">
            <a:spAutoFit/>
          </a:bodyPr>
          <a:lstStyle/>
          <a:p>
            <a:pPr marL="457200" rtl="0">
              <a:spcBef>
                <a:spcPts val="400"/>
              </a:spcBef>
              <a:spcAft>
                <a:spcPts val="0"/>
              </a:spcAft>
            </a:pPr>
            <a:r>
              <a:rPr lang="en-US" sz="1400" b="1" i="0" u="none" strike="noStrike" dirty="0">
                <a:solidFill>
                  <a:srgbClr val="FF9900"/>
                </a:solidFill>
                <a:effectLst/>
                <a:latin typeface="Arial" panose="020B0604020202020204" pitchFamily="34" charset="0"/>
              </a:rPr>
              <a:t>It is out of order when another has a floor. </a:t>
            </a:r>
            <a:endParaRPr lang="en-US" sz="1400" b="0" dirty="0">
              <a:effectLst/>
            </a:endParaRPr>
          </a:p>
          <a:p>
            <a:pPr marL="457200" rtl="0">
              <a:spcBef>
                <a:spcPts val="400"/>
              </a:spcBef>
              <a:spcAft>
                <a:spcPts val="0"/>
              </a:spcAft>
            </a:pPr>
            <a:r>
              <a:rPr lang="en-US" sz="1400" b="1" i="0" u="none" strike="noStrike" dirty="0">
                <a:solidFill>
                  <a:srgbClr val="FF9900"/>
                </a:solidFill>
                <a:effectLst/>
                <a:latin typeface="Arial" panose="020B0604020202020204" pitchFamily="34" charset="0"/>
              </a:rPr>
              <a:t>Must be seconded </a:t>
            </a:r>
            <a:endParaRPr lang="en-US" sz="1400" b="0" dirty="0">
              <a:effectLst/>
            </a:endParaRPr>
          </a:p>
          <a:p>
            <a:pPr marL="457200" rtl="0">
              <a:spcBef>
                <a:spcPts val="400"/>
              </a:spcBef>
              <a:spcAft>
                <a:spcPts val="0"/>
              </a:spcAft>
            </a:pPr>
            <a:r>
              <a:rPr lang="en-US" sz="1400" b="1" i="0" u="none" strike="noStrike" dirty="0">
                <a:solidFill>
                  <a:srgbClr val="FF9900"/>
                </a:solidFill>
                <a:effectLst/>
                <a:latin typeface="Arial" panose="020B0604020202020204" pitchFamily="34" charset="0"/>
              </a:rPr>
              <a:t>It is not debatable </a:t>
            </a:r>
            <a:endParaRPr lang="en-US" sz="1400" b="0" dirty="0">
              <a:effectLst/>
            </a:endParaRPr>
          </a:p>
          <a:p>
            <a:pPr marL="457200" rtl="0">
              <a:spcBef>
                <a:spcPts val="400"/>
              </a:spcBef>
              <a:spcAft>
                <a:spcPts val="0"/>
              </a:spcAft>
            </a:pPr>
            <a:r>
              <a:rPr lang="en-US" sz="1400" b="1" i="0" u="none" strike="noStrike" dirty="0">
                <a:solidFill>
                  <a:srgbClr val="FF9900"/>
                </a:solidFill>
                <a:effectLst/>
                <a:latin typeface="Arial" panose="020B0604020202020204" pitchFamily="34" charset="0"/>
              </a:rPr>
              <a:t>Is not amendable </a:t>
            </a:r>
            <a:endParaRPr lang="en-US" sz="1400" b="0" dirty="0">
              <a:effectLst/>
            </a:endParaRPr>
          </a:p>
          <a:p>
            <a:pPr marL="457200" rtl="0">
              <a:spcBef>
                <a:spcPts val="400"/>
              </a:spcBef>
              <a:spcAft>
                <a:spcPts val="0"/>
              </a:spcAft>
            </a:pPr>
            <a:r>
              <a:rPr lang="en-US" sz="1400" b="1" i="0" u="none" strike="noStrike" dirty="0">
                <a:solidFill>
                  <a:srgbClr val="FF9900"/>
                </a:solidFill>
                <a:effectLst/>
                <a:latin typeface="Arial" panose="020B0604020202020204" pitchFamily="34" charset="0"/>
              </a:rPr>
              <a:t>Requires a majority vote </a:t>
            </a:r>
            <a:endParaRPr lang="en-US" sz="1400" b="0" dirty="0">
              <a:effectLst/>
            </a:endParaRPr>
          </a:p>
          <a:p>
            <a:pPr marL="457200" rtl="0">
              <a:spcBef>
                <a:spcPts val="400"/>
              </a:spcBef>
              <a:spcAft>
                <a:spcPts val="0"/>
              </a:spcAft>
            </a:pPr>
            <a:r>
              <a:rPr lang="en-US" sz="1400" b="1" i="0" u="none" strike="noStrike" dirty="0">
                <a:solidFill>
                  <a:srgbClr val="FF9900"/>
                </a:solidFill>
                <a:effectLst/>
                <a:latin typeface="Arial" panose="020B0604020202020204" pitchFamily="34" charset="0"/>
              </a:rPr>
              <a:t>An affirmative vote on the motion to lay on the table cannot be reconsidered</a:t>
            </a:r>
          </a:p>
          <a:p>
            <a:pPr marL="457200" rtl="0">
              <a:spcBef>
                <a:spcPts val="400"/>
              </a:spcBef>
              <a:spcAft>
                <a:spcPts val="0"/>
              </a:spcAft>
            </a:pPr>
            <a:r>
              <a:rPr lang="en-US" sz="1400" b="1" i="0" u="none" strike="noStrike" dirty="0">
                <a:solidFill>
                  <a:srgbClr val="FF9900"/>
                </a:solidFill>
                <a:effectLst/>
                <a:latin typeface="Arial" panose="020B0604020202020204" pitchFamily="34" charset="0"/>
              </a:rPr>
              <a:t> because it is easier and more direct to move the question from the table. A negative vote on the motion to lay on the table can be reconsidered only.</a:t>
            </a:r>
            <a:endParaRPr lang="en-US" sz="1400" b="0" dirty="0">
              <a:effectLst/>
            </a:endParaRPr>
          </a:p>
          <a:p>
            <a:r>
              <a:rPr lang="en-US" sz="1200" dirty="0"/>
              <a:t/>
            </a:r>
            <a:br>
              <a:rPr lang="en-US" sz="1200" dirty="0"/>
            </a:br>
            <a:endParaRPr lang="en-US" sz="12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42099650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1FCF92-8A05-421E-8D5B-58E979E1DF7C}"/>
              </a:ext>
            </a:extLst>
          </p:cNvPr>
          <p:cNvSpPr txBox="1"/>
          <p:nvPr/>
        </p:nvSpPr>
        <p:spPr>
          <a:xfrm>
            <a:off x="1138989" y="2117558"/>
            <a:ext cx="10459453" cy="1846659"/>
          </a:xfrm>
          <a:prstGeom prst="rect">
            <a:avLst/>
          </a:prstGeom>
          <a:noFill/>
        </p:spPr>
        <p:txBody>
          <a:bodyPr wrap="square" rtlCol="0">
            <a:spAutoFit/>
          </a:bodyPr>
          <a:lstStyle/>
          <a:p>
            <a:pPr algn="ctr"/>
            <a:r>
              <a:rPr lang="en-US" sz="9600" dirty="0">
                <a:solidFill>
                  <a:schemeClr val="accent1">
                    <a:lumMod val="75000"/>
                  </a:schemeClr>
                </a:solidFill>
                <a:effectLst/>
                <a:latin typeface="Budget 2012" panose="02000500000000000000" pitchFamily="2" charset="0"/>
                <a:ea typeface="Times New Roman" panose="02020603050405020304" pitchFamily="18" charset="0"/>
                <a:cs typeface="Mangal" panose="02040503050203030202" pitchFamily="18" charset="0"/>
              </a:rPr>
              <a:t>Incidental motions </a:t>
            </a:r>
          </a:p>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2102804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CEDB1-F295-4611-8B9F-54A3E746FC2A}"/>
              </a:ext>
            </a:extLst>
          </p:cNvPr>
          <p:cNvSpPr txBox="1"/>
          <p:nvPr/>
        </p:nvSpPr>
        <p:spPr>
          <a:xfrm>
            <a:off x="1124475" y="1209770"/>
            <a:ext cx="10459453" cy="6338658"/>
          </a:xfrm>
          <a:prstGeom prst="rect">
            <a:avLst/>
          </a:prstGeom>
          <a:noFill/>
        </p:spPr>
        <p:txBody>
          <a:bodyPr wrap="square" rtlCol="0">
            <a:spAutoFit/>
          </a:bodyPr>
          <a:lstStyle/>
          <a:p>
            <a:pPr marL="0" marR="0" algn="just">
              <a:lnSpc>
                <a:spcPct val="115000"/>
              </a:lnSpc>
              <a:spcBef>
                <a:spcPts val="0"/>
              </a:spcBef>
              <a:spcAft>
                <a:spcPts val="1000"/>
              </a:spcAft>
            </a:pPr>
            <a:r>
              <a:rPr lang="en-US" sz="2200" dirty="0">
                <a:solidFill>
                  <a:schemeClr val="accent1">
                    <a:lumMod val="75000"/>
                  </a:schemeClr>
                </a:solidFill>
                <a:effectLst/>
                <a:latin typeface="Corbel" panose="020B0503020204020204" pitchFamily="34" charset="0"/>
                <a:ea typeface="Times New Roman" panose="02020603050405020304" pitchFamily="18" charset="0"/>
                <a:cs typeface="Mangal" panose="02040503050203030202" pitchFamily="18" charset="0"/>
              </a:rPr>
              <a:t>Incidental motions are those motions which incidentally come in the parliamentary procedure with other motions in the assembly. It includes the following types:</a:t>
            </a:r>
          </a:p>
          <a:p>
            <a:pPr marL="800100" lvl="1" indent="-342900" algn="just">
              <a:lnSpc>
                <a:spcPct val="115000"/>
              </a:lnSpc>
              <a:spcAft>
                <a:spcPts val="1000"/>
              </a:spcAft>
              <a:buFont typeface="+mj-lt"/>
              <a:buAutoNum type="arabicPeriod"/>
            </a:pPr>
            <a:r>
              <a:rPr lang="en-US" b="1" dirty="0">
                <a:effectLst/>
                <a:latin typeface="Corbel" panose="020B0503020204020204" pitchFamily="34" charset="0"/>
                <a:ea typeface="Times New Roman" panose="02020603050405020304" pitchFamily="18" charset="0"/>
                <a:cs typeface="Mangal" panose="02040503050203030202" pitchFamily="18" charset="0"/>
              </a:rPr>
              <a:t>Point of Order </a:t>
            </a:r>
            <a:r>
              <a:rPr lang="en-US" b="1" dirty="0">
                <a:effectLst/>
                <a:latin typeface="Calibri" panose="020F0502020204030204" pitchFamily="34" charset="0"/>
                <a:ea typeface="Times New Roman" panose="02020603050405020304" pitchFamily="18" charset="0"/>
                <a:cs typeface="Mangal" panose="02040503050203030202" pitchFamily="18" charset="0"/>
              </a:rPr>
              <a:t>(</a:t>
            </a:r>
            <a:r>
              <a:rPr lang="en-US" b="1" dirty="0" err="1">
                <a:effectLst/>
                <a:latin typeface="Calibri" panose="020F0502020204030204" pitchFamily="34" charset="0"/>
                <a:ea typeface="Times New Roman" panose="02020603050405020304" pitchFamily="18" charset="0"/>
                <a:cs typeface="Mangal" panose="02040503050203030202" pitchFamily="18" charset="0"/>
              </a:rPr>
              <a:t>RONR</a:t>
            </a:r>
            <a:r>
              <a:rPr lang="en-US" b="1" dirty="0">
                <a:effectLst/>
                <a:latin typeface="Calibri" panose="020F0502020204030204" pitchFamily="34" charset="0"/>
                <a:ea typeface="Times New Roman" panose="02020603050405020304" pitchFamily="18" charset="0"/>
                <a:cs typeface="Mangal" panose="02040503050203030202" pitchFamily="18" charset="0"/>
              </a:rPr>
              <a:t> Page No. 233) (Chapter VIII Sub 23)</a:t>
            </a:r>
            <a:endParaRPr lang="en-US" b="1" dirty="0">
              <a:latin typeface="Corbel" panose="020B0503020204020204" pitchFamily="34" charset="0"/>
              <a:ea typeface="Times New Roman" panose="02020603050405020304" pitchFamily="18" charset="0"/>
              <a:cs typeface="Mangal" panose="02040503050203030202" pitchFamily="18" charset="0"/>
            </a:endParaRPr>
          </a:p>
          <a:p>
            <a:pPr marL="800100" lvl="1" indent="-342900" algn="just">
              <a:lnSpc>
                <a:spcPct val="115000"/>
              </a:lnSpc>
              <a:spcAft>
                <a:spcPts val="1000"/>
              </a:spcAft>
              <a:buFont typeface="+mj-lt"/>
              <a:buAutoNum type="arabicPeriod"/>
            </a:pPr>
            <a:r>
              <a:rPr lang="en-US" b="1" dirty="0">
                <a:effectLst/>
                <a:latin typeface="Corbel" panose="020B0503020204020204" pitchFamily="34" charset="0"/>
                <a:ea typeface="Times New Roman" panose="02020603050405020304" pitchFamily="18" charset="0"/>
                <a:cs typeface="Mangal" panose="02040503050203030202" pitchFamily="18" charset="0"/>
              </a:rPr>
              <a:t>Appeal </a:t>
            </a:r>
            <a:r>
              <a:rPr lang="en-US" b="1" dirty="0">
                <a:effectLst/>
                <a:latin typeface="Calibri" panose="020F0502020204030204" pitchFamily="34" charset="0"/>
                <a:ea typeface="Times New Roman" panose="02020603050405020304" pitchFamily="18" charset="0"/>
                <a:cs typeface="Mangal" panose="02040503050203030202" pitchFamily="18" charset="0"/>
              </a:rPr>
              <a:t>(</a:t>
            </a:r>
            <a:r>
              <a:rPr lang="en-US" b="1" dirty="0" err="1">
                <a:effectLst/>
                <a:latin typeface="Calibri" panose="020F0502020204030204" pitchFamily="34" charset="0"/>
                <a:ea typeface="Times New Roman" panose="02020603050405020304" pitchFamily="18" charset="0"/>
                <a:cs typeface="Mangal" panose="02040503050203030202" pitchFamily="18" charset="0"/>
              </a:rPr>
              <a:t>RONR</a:t>
            </a:r>
            <a:r>
              <a:rPr lang="en-US" b="1" dirty="0">
                <a:effectLst/>
                <a:latin typeface="Calibri" panose="020F0502020204030204" pitchFamily="34" charset="0"/>
                <a:ea typeface="Times New Roman" panose="02020603050405020304" pitchFamily="18" charset="0"/>
                <a:cs typeface="Mangal" panose="02040503050203030202" pitchFamily="18" charset="0"/>
              </a:rPr>
              <a:t> Page No. 242) (Chapter VIII Sub 24)</a:t>
            </a:r>
            <a:endParaRPr lang="en-US" b="1" dirty="0">
              <a:effectLst/>
              <a:latin typeface="Corbel" panose="020B0503020204020204" pitchFamily="34" charset="0"/>
              <a:ea typeface="Times New Roman" panose="02020603050405020304" pitchFamily="18" charset="0"/>
              <a:cs typeface="Mangal" panose="02040503050203030202" pitchFamily="18" charset="0"/>
            </a:endParaRPr>
          </a:p>
          <a:p>
            <a:pPr marL="800100" lvl="1" indent="-342900" algn="just">
              <a:lnSpc>
                <a:spcPct val="115000"/>
              </a:lnSpc>
              <a:spcAft>
                <a:spcPts val="1000"/>
              </a:spcAft>
              <a:buFont typeface="+mj-lt"/>
              <a:buAutoNum type="arabicPeriod"/>
            </a:pPr>
            <a:r>
              <a:rPr lang="en-US" b="1" dirty="0">
                <a:latin typeface="Corbel" panose="020B0503020204020204" pitchFamily="34" charset="0"/>
                <a:ea typeface="Times New Roman" panose="02020603050405020304" pitchFamily="18" charset="0"/>
                <a:cs typeface="Mangal" panose="02040503050203030202" pitchFamily="18" charset="0"/>
              </a:rPr>
              <a:t>Suspend the Rules </a:t>
            </a:r>
            <a:r>
              <a:rPr lang="en-US" b="1" dirty="0">
                <a:effectLst/>
                <a:latin typeface="Calibri" panose="020F0502020204030204" pitchFamily="34" charset="0"/>
                <a:ea typeface="Times New Roman" panose="02020603050405020304" pitchFamily="18" charset="0"/>
                <a:cs typeface="Mangal" panose="02040503050203030202" pitchFamily="18" charset="0"/>
              </a:rPr>
              <a:t>(</a:t>
            </a:r>
            <a:r>
              <a:rPr lang="en-US" b="1" dirty="0" err="1">
                <a:effectLst/>
                <a:latin typeface="Calibri" panose="020F0502020204030204" pitchFamily="34" charset="0"/>
                <a:ea typeface="Times New Roman" panose="02020603050405020304" pitchFamily="18" charset="0"/>
                <a:cs typeface="Mangal" panose="02040503050203030202" pitchFamily="18" charset="0"/>
              </a:rPr>
              <a:t>RONR</a:t>
            </a:r>
            <a:r>
              <a:rPr lang="en-US" b="1" dirty="0">
                <a:effectLst/>
                <a:latin typeface="Calibri" panose="020F0502020204030204" pitchFamily="34" charset="0"/>
                <a:ea typeface="Times New Roman" panose="02020603050405020304" pitchFamily="18" charset="0"/>
                <a:cs typeface="Mangal" panose="02040503050203030202" pitchFamily="18" charset="0"/>
              </a:rPr>
              <a:t> Page No. 246) (Chapter VIII Sub 25)</a:t>
            </a:r>
          </a:p>
          <a:p>
            <a:pPr marL="800100" lvl="1" indent="-342900" algn="just">
              <a:lnSpc>
                <a:spcPct val="115000"/>
              </a:lnSpc>
              <a:spcAft>
                <a:spcPts val="1000"/>
              </a:spcAft>
              <a:buFont typeface="+mj-lt"/>
              <a:buAutoNum type="arabicPeriod"/>
            </a:pPr>
            <a:r>
              <a:rPr lang="en-US" b="1" dirty="0">
                <a:effectLst/>
                <a:latin typeface="Calibri" panose="020F0502020204030204" pitchFamily="34" charset="0"/>
                <a:ea typeface="Times New Roman" panose="02020603050405020304" pitchFamily="18" charset="0"/>
                <a:cs typeface="Mangal" panose="02040503050203030202" pitchFamily="18" charset="0"/>
              </a:rPr>
              <a:t>Objection to the Consideration of the Question (</a:t>
            </a:r>
            <a:r>
              <a:rPr lang="en-US" b="1" dirty="0" err="1">
                <a:effectLst/>
                <a:latin typeface="Calibri" panose="020F0502020204030204" pitchFamily="34" charset="0"/>
                <a:ea typeface="Times New Roman" panose="02020603050405020304" pitchFamily="18" charset="0"/>
                <a:cs typeface="Mangal" panose="02040503050203030202" pitchFamily="18" charset="0"/>
              </a:rPr>
              <a:t>RONR</a:t>
            </a:r>
            <a:r>
              <a:rPr lang="en-US" b="1" dirty="0">
                <a:effectLst/>
                <a:latin typeface="Calibri" panose="020F0502020204030204" pitchFamily="34" charset="0"/>
                <a:ea typeface="Times New Roman" panose="02020603050405020304" pitchFamily="18" charset="0"/>
                <a:cs typeface="Mangal" panose="02040503050203030202" pitchFamily="18" charset="0"/>
              </a:rPr>
              <a:t> Page No. 252) (Chapter    VIII Sub 26)</a:t>
            </a:r>
            <a:endParaRPr lang="en-US" b="1" dirty="0">
              <a:latin typeface="Corbel" panose="020B0503020204020204" pitchFamily="34" charset="0"/>
              <a:ea typeface="Times New Roman" panose="02020603050405020304" pitchFamily="18" charset="0"/>
              <a:cs typeface="Mangal" panose="02040503050203030202" pitchFamily="18" charset="0"/>
            </a:endParaRPr>
          </a:p>
          <a:p>
            <a:pPr marL="800100" lvl="1" indent="-342900" algn="just">
              <a:lnSpc>
                <a:spcPct val="115000"/>
              </a:lnSpc>
              <a:spcAft>
                <a:spcPts val="1000"/>
              </a:spcAft>
              <a:buFont typeface="+mj-lt"/>
              <a:buAutoNum type="arabicPeriod"/>
            </a:pPr>
            <a:r>
              <a:rPr lang="en-US" b="1" dirty="0">
                <a:latin typeface="Corbel" panose="020B0503020204020204" pitchFamily="34" charset="0"/>
                <a:ea typeface="Times New Roman" panose="02020603050405020304" pitchFamily="18" charset="0"/>
                <a:cs typeface="Mangal" panose="02040503050203030202" pitchFamily="18" charset="0"/>
              </a:rPr>
              <a:t>Division of Question </a:t>
            </a:r>
            <a:r>
              <a:rPr lang="en-US" b="1" dirty="0">
                <a:effectLst/>
                <a:latin typeface="Calibri" panose="020F0502020204030204" pitchFamily="34" charset="0"/>
                <a:ea typeface="Times New Roman" panose="02020603050405020304" pitchFamily="18" charset="0"/>
                <a:cs typeface="Mangal" panose="02040503050203030202" pitchFamily="18" charset="0"/>
              </a:rPr>
              <a:t>(</a:t>
            </a:r>
            <a:r>
              <a:rPr lang="en-US" b="1" dirty="0" err="1">
                <a:effectLst/>
                <a:latin typeface="Calibri" panose="020F0502020204030204" pitchFamily="34" charset="0"/>
                <a:ea typeface="Times New Roman" panose="02020603050405020304" pitchFamily="18" charset="0"/>
                <a:cs typeface="Mangal" panose="02040503050203030202" pitchFamily="18" charset="0"/>
              </a:rPr>
              <a:t>RONR</a:t>
            </a:r>
            <a:r>
              <a:rPr lang="en-US" b="1" dirty="0">
                <a:effectLst/>
                <a:latin typeface="Calibri" panose="020F0502020204030204" pitchFamily="34" charset="0"/>
                <a:ea typeface="Times New Roman" panose="02020603050405020304" pitchFamily="18" charset="0"/>
                <a:cs typeface="Mangal" panose="02040503050203030202" pitchFamily="18" charset="0"/>
              </a:rPr>
              <a:t> Page No. 255) (Chapter VIII Sub 27)</a:t>
            </a:r>
          </a:p>
          <a:p>
            <a:pPr marL="800100" lvl="1" indent="-342900" algn="just">
              <a:lnSpc>
                <a:spcPct val="115000"/>
              </a:lnSpc>
              <a:spcAft>
                <a:spcPts val="1000"/>
              </a:spcAft>
              <a:buFont typeface="+mj-lt"/>
              <a:buAutoNum type="arabicPeriod"/>
            </a:pPr>
            <a:r>
              <a:rPr lang="en-US" b="1" dirty="0">
                <a:latin typeface="Calibri" panose="020F0502020204030204" pitchFamily="34" charset="0"/>
                <a:ea typeface="Times New Roman" panose="02020603050405020304" pitchFamily="18" charset="0"/>
                <a:cs typeface="Mangal" panose="02040503050203030202" pitchFamily="18" charset="0"/>
              </a:rPr>
              <a:t>Consideration by Paragraph or Seriatim </a:t>
            </a:r>
            <a:r>
              <a:rPr lang="en-US" b="1" dirty="0">
                <a:effectLst/>
                <a:latin typeface="Calibri" panose="020F0502020204030204" pitchFamily="34" charset="0"/>
                <a:ea typeface="Times New Roman" panose="02020603050405020304" pitchFamily="18" charset="0"/>
                <a:cs typeface="Mangal" panose="02040503050203030202" pitchFamily="18" charset="0"/>
              </a:rPr>
              <a:t>(</a:t>
            </a:r>
            <a:r>
              <a:rPr lang="en-US" b="1" dirty="0" err="1">
                <a:effectLst/>
                <a:latin typeface="Calibri" panose="020F0502020204030204" pitchFamily="34" charset="0"/>
                <a:ea typeface="Times New Roman" panose="02020603050405020304" pitchFamily="18" charset="0"/>
                <a:cs typeface="Mangal" panose="02040503050203030202" pitchFamily="18" charset="0"/>
              </a:rPr>
              <a:t>RONR</a:t>
            </a:r>
            <a:r>
              <a:rPr lang="en-US" b="1" dirty="0">
                <a:effectLst/>
                <a:latin typeface="Calibri" panose="020F0502020204030204" pitchFamily="34" charset="0"/>
                <a:ea typeface="Times New Roman" panose="02020603050405020304" pitchFamily="18" charset="0"/>
                <a:cs typeface="Mangal" panose="02040503050203030202" pitchFamily="18" charset="0"/>
              </a:rPr>
              <a:t> Page No. 260) (Chapter VIII Sub 28)</a:t>
            </a:r>
            <a:endParaRPr lang="en-US" b="1" dirty="0">
              <a:latin typeface="Corbel" panose="020B0503020204020204" pitchFamily="34" charset="0"/>
              <a:ea typeface="Times New Roman" panose="02020603050405020304" pitchFamily="18" charset="0"/>
              <a:cs typeface="Mangal" panose="02040503050203030202" pitchFamily="18" charset="0"/>
            </a:endParaRPr>
          </a:p>
          <a:p>
            <a:pPr marL="800100" lvl="1" indent="-342900" algn="just">
              <a:lnSpc>
                <a:spcPct val="115000"/>
              </a:lnSpc>
              <a:spcAft>
                <a:spcPts val="1000"/>
              </a:spcAft>
              <a:buFont typeface="+mj-lt"/>
              <a:buAutoNum type="arabicPeriod"/>
            </a:pPr>
            <a:r>
              <a:rPr lang="en-US" b="1" dirty="0">
                <a:effectLst/>
                <a:latin typeface="Corbel" panose="020B0503020204020204" pitchFamily="34" charset="0"/>
                <a:ea typeface="Times New Roman" panose="02020603050405020304" pitchFamily="18" charset="0"/>
                <a:cs typeface="Mangal" panose="02040503050203030202" pitchFamily="18" charset="0"/>
              </a:rPr>
              <a:t>Division of the Assembly </a:t>
            </a:r>
            <a:r>
              <a:rPr lang="en-US" b="1" dirty="0">
                <a:effectLst/>
                <a:latin typeface="Calibri" panose="020F0502020204030204" pitchFamily="34" charset="0"/>
                <a:ea typeface="Times New Roman" panose="02020603050405020304" pitchFamily="18" charset="0"/>
                <a:cs typeface="Mangal" panose="02040503050203030202" pitchFamily="18" charset="0"/>
              </a:rPr>
              <a:t>(</a:t>
            </a:r>
            <a:r>
              <a:rPr lang="en-US" b="1" dirty="0" err="1">
                <a:effectLst/>
                <a:latin typeface="Calibri" panose="020F0502020204030204" pitchFamily="34" charset="0"/>
                <a:ea typeface="Times New Roman" panose="02020603050405020304" pitchFamily="18" charset="0"/>
                <a:cs typeface="Mangal" panose="02040503050203030202" pitchFamily="18" charset="0"/>
              </a:rPr>
              <a:t>RONR</a:t>
            </a:r>
            <a:r>
              <a:rPr lang="en-US" b="1" dirty="0">
                <a:effectLst/>
                <a:latin typeface="Calibri" panose="020F0502020204030204" pitchFamily="34" charset="0"/>
                <a:ea typeface="Times New Roman" panose="02020603050405020304" pitchFamily="18" charset="0"/>
                <a:cs typeface="Mangal" panose="02040503050203030202" pitchFamily="18" charset="0"/>
              </a:rPr>
              <a:t> Page No. 264) (Chapter VIII Sub 29)</a:t>
            </a:r>
          </a:p>
          <a:p>
            <a:pPr marL="800100" lvl="1" indent="-342900" algn="just">
              <a:lnSpc>
                <a:spcPct val="115000"/>
              </a:lnSpc>
              <a:spcAft>
                <a:spcPts val="1000"/>
              </a:spcAft>
              <a:buFont typeface="+mj-lt"/>
              <a:buAutoNum type="arabicPeriod"/>
            </a:pPr>
            <a:r>
              <a:rPr lang="en-US" b="1" dirty="0">
                <a:effectLst/>
                <a:latin typeface="Calibri" panose="020F0502020204030204" pitchFamily="34" charset="0"/>
                <a:ea typeface="Times New Roman" panose="02020603050405020304" pitchFamily="18" charset="0"/>
                <a:cs typeface="Mangal" panose="02040503050203030202" pitchFamily="18" charset="0"/>
              </a:rPr>
              <a:t>Motion relating to Methods of Voting and the Poll (</a:t>
            </a:r>
            <a:r>
              <a:rPr lang="en-US" b="1" dirty="0" err="1">
                <a:effectLst/>
                <a:latin typeface="Calibri" panose="020F0502020204030204" pitchFamily="34" charset="0"/>
                <a:ea typeface="Times New Roman" panose="02020603050405020304" pitchFamily="18" charset="0"/>
                <a:cs typeface="Mangal" panose="02040503050203030202" pitchFamily="18" charset="0"/>
              </a:rPr>
              <a:t>RONR</a:t>
            </a:r>
            <a:r>
              <a:rPr lang="en-US" b="1" dirty="0">
                <a:effectLst/>
                <a:latin typeface="Calibri" panose="020F0502020204030204" pitchFamily="34" charset="0"/>
                <a:ea typeface="Times New Roman" panose="02020603050405020304" pitchFamily="18" charset="0"/>
                <a:cs typeface="Mangal" panose="02040503050203030202" pitchFamily="18" charset="0"/>
              </a:rPr>
              <a:t> Page No. 266) (Chapter VIII Sub 30)</a:t>
            </a:r>
          </a:p>
          <a:p>
            <a:pPr marL="800100" lvl="1" indent="-342900" algn="just">
              <a:lnSpc>
                <a:spcPct val="115000"/>
              </a:lnSpc>
              <a:spcAft>
                <a:spcPts val="1000"/>
              </a:spcAft>
              <a:buFont typeface="+mj-lt"/>
              <a:buAutoNum type="arabicPeriod"/>
            </a:pPr>
            <a:r>
              <a:rPr lang="en-US" b="1" dirty="0">
                <a:effectLst/>
                <a:latin typeface="Calibri" panose="020F0502020204030204" pitchFamily="34" charset="0"/>
                <a:ea typeface="Times New Roman" panose="02020603050405020304" pitchFamily="18" charset="0"/>
                <a:cs typeface="Mangal" panose="02040503050203030202" pitchFamily="18" charset="0"/>
              </a:rPr>
              <a:t>Motions Relating to Nomination (</a:t>
            </a:r>
            <a:r>
              <a:rPr lang="en-US" b="1" dirty="0" err="1">
                <a:effectLst/>
                <a:latin typeface="Calibri" panose="020F0502020204030204" pitchFamily="34" charset="0"/>
                <a:ea typeface="Times New Roman" panose="02020603050405020304" pitchFamily="18" charset="0"/>
                <a:cs typeface="Mangal" panose="02040503050203030202" pitchFamily="18" charset="0"/>
              </a:rPr>
              <a:t>RONR</a:t>
            </a:r>
            <a:r>
              <a:rPr lang="en-US" b="1" dirty="0">
                <a:effectLst/>
                <a:latin typeface="Calibri" panose="020F0502020204030204" pitchFamily="34" charset="0"/>
                <a:ea typeface="Times New Roman" panose="02020603050405020304" pitchFamily="18" charset="0"/>
                <a:cs typeface="Mangal" panose="02040503050203030202" pitchFamily="18" charset="0"/>
              </a:rPr>
              <a:t> Page No. 270) (Chapter VIII Sub 31)</a:t>
            </a:r>
            <a:endParaRPr lang="en-US" b="1" dirty="0">
              <a:latin typeface="Calibri" panose="020F0502020204030204" pitchFamily="34" charset="0"/>
              <a:ea typeface="Times New Roman" panose="02020603050405020304" pitchFamily="18" charset="0"/>
              <a:cs typeface="Mangal" panose="02040503050203030202" pitchFamily="18" charset="0"/>
            </a:endParaRPr>
          </a:p>
          <a:p>
            <a:pPr marL="800100" lvl="1" indent="-342900" algn="just">
              <a:lnSpc>
                <a:spcPct val="115000"/>
              </a:lnSpc>
              <a:spcAft>
                <a:spcPts val="1000"/>
              </a:spcAft>
              <a:buFont typeface="+mj-lt"/>
              <a:buAutoNum type="arabicPeriod"/>
            </a:pPr>
            <a:r>
              <a:rPr lang="en-US" b="1" dirty="0">
                <a:effectLst/>
                <a:latin typeface="Calibri" panose="020F0502020204030204" pitchFamily="34" charset="0"/>
                <a:ea typeface="Times New Roman" panose="02020603050405020304" pitchFamily="18" charset="0"/>
                <a:cs typeface="Mangal" panose="02040503050203030202" pitchFamily="18" charset="0"/>
              </a:rPr>
              <a:t>Request to Be Excused from a Duty (</a:t>
            </a:r>
            <a:r>
              <a:rPr lang="en-US" b="1" dirty="0" err="1">
                <a:effectLst/>
                <a:latin typeface="Calibri" panose="020F0502020204030204" pitchFamily="34" charset="0"/>
                <a:ea typeface="Times New Roman" panose="02020603050405020304" pitchFamily="18" charset="0"/>
                <a:cs typeface="Mangal" panose="02040503050203030202" pitchFamily="18" charset="0"/>
              </a:rPr>
              <a:t>RONR</a:t>
            </a:r>
            <a:r>
              <a:rPr lang="en-US" b="1" dirty="0">
                <a:effectLst/>
                <a:latin typeface="Calibri" panose="020F0502020204030204" pitchFamily="34" charset="0"/>
                <a:ea typeface="Times New Roman" panose="02020603050405020304" pitchFamily="18" charset="0"/>
                <a:cs typeface="Mangal" panose="02040503050203030202" pitchFamily="18" charset="0"/>
              </a:rPr>
              <a:t> Page No. 272) (Chapter VIII Sub 32)</a:t>
            </a:r>
          </a:p>
          <a:p>
            <a:pPr marL="800100" lvl="1" indent="-342900" algn="just">
              <a:lnSpc>
                <a:spcPct val="115000"/>
              </a:lnSpc>
              <a:spcAft>
                <a:spcPts val="1000"/>
              </a:spcAft>
              <a:buFont typeface="+mj-lt"/>
              <a:buAutoNum type="arabicPeriod"/>
            </a:pPr>
            <a:r>
              <a:rPr lang="en-US" b="1" dirty="0">
                <a:effectLst/>
                <a:latin typeface="Calibri" panose="020F0502020204030204" pitchFamily="34" charset="0"/>
                <a:ea typeface="Times New Roman" panose="02020603050405020304" pitchFamily="18" charset="0"/>
                <a:cs typeface="Mangal" panose="02040503050203030202" pitchFamily="18" charset="0"/>
              </a:rPr>
              <a:t>Request and Inquiry (</a:t>
            </a:r>
            <a:r>
              <a:rPr lang="en-US" b="1" dirty="0" err="1">
                <a:effectLst/>
                <a:latin typeface="Calibri" panose="020F0502020204030204" pitchFamily="34" charset="0"/>
                <a:ea typeface="Times New Roman" panose="02020603050405020304" pitchFamily="18" charset="0"/>
                <a:cs typeface="Mangal" panose="02040503050203030202" pitchFamily="18" charset="0"/>
              </a:rPr>
              <a:t>RONR</a:t>
            </a:r>
            <a:r>
              <a:rPr lang="en-US" b="1" dirty="0">
                <a:effectLst/>
                <a:latin typeface="Calibri" panose="020F0502020204030204" pitchFamily="34" charset="0"/>
                <a:ea typeface="Times New Roman" panose="02020603050405020304" pitchFamily="18" charset="0"/>
                <a:cs typeface="Mangal" panose="02040503050203030202" pitchFamily="18" charset="0"/>
              </a:rPr>
              <a:t> Page No. 275) (Chapter VIII Sub 33)</a:t>
            </a:r>
            <a:endParaRPr lang="en-US" b="1" dirty="0">
              <a:effectLst/>
              <a:latin typeface="Corbel" panose="020B0503020204020204" pitchFamily="34" charset="0"/>
              <a:ea typeface="Times New Roman" panose="02020603050405020304" pitchFamily="18" charset="0"/>
              <a:cs typeface="Mangal" panose="02040503050203030202" pitchFamily="18" charset="0"/>
            </a:endParaRPr>
          </a:p>
          <a:p>
            <a:pPr marL="0" marR="0" algn="just">
              <a:lnSpc>
                <a:spcPct val="115000"/>
              </a:lnSpc>
              <a:spcBef>
                <a:spcPts val="0"/>
              </a:spcBef>
              <a:spcAft>
                <a:spcPts val="1000"/>
              </a:spcAft>
            </a:pPr>
            <a:endParaRPr lang="en-US" sz="2400" dirty="0">
              <a:solidFill>
                <a:schemeClr val="accent1">
                  <a:lumMod val="75000"/>
                </a:schemeClr>
              </a:solidFill>
              <a:effectLst/>
              <a:latin typeface="Corbel" panose="020B0503020204020204" pitchFamily="34" charset="0"/>
              <a:ea typeface="Times New Roman" panose="02020603050405020304" pitchFamily="18" charset="0"/>
              <a:cs typeface="Mangal" panose="02040503050203030202"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60540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 calcmode="lin" valueType="num">
                                      <p:cBhvr additive="base">
                                        <p:cTn id="6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
                                            <p:txEl>
                                              <p:pRg st="11" end="11"/>
                                            </p:txEl>
                                          </p:spTgt>
                                        </p:tgtEl>
                                        <p:attrNameLst>
                                          <p:attrName>style.visibility</p:attrName>
                                        </p:attrNameLst>
                                      </p:cBhvr>
                                      <p:to>
                                        <p:strVal val="visible"/>
                                      </p:to>
                                    </p:set>
                                    <p:anim calcmode="lin" valueType="num">
                                      <p:cBhvr additive="base">
                                        <p:cTn id="6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CEDB1-F295-4611-8B9F-54A3E746FC2A}"/>
              </a:ext>
            </a:extLst>
          </p:cNvPr>
          <p:cNvSpPr txBox="1"/>
          <p:nvPr/>
        </p:nvSpPr>
        <p:spPr>
          <a:xfrm>
            <a:off x="1124475" y="1209770"/>
            <a:ext cx="10459453" cy="4829271"/>
          </a:xfrm>
          <a:prstGeom prst="rect">
            <a:avLst/>
          </a:prstGeom>
          <a:noFill/>
        </p:spPr>
        <p:txBody>
          <a:bodyPr wrap="square" rtlCol="0">
            <a:spAutoFit/>
          </a:bodyPr>
          <a:lstStyle/>
          <a:p>
            <a:pPr algn="just">
              <a:lnSpc>
                <a:spcPct val="115000"/>
              </a:lnSpc>
              <a:spcAft>
                <a:spcPts val="1000"/>
              </a:spcAft>
            </a:pPr>
            <a:r>
              <a:rPr lang="en-US" sz="2000" b="1" dirty="0">
                <a:solidFill>
                  <a:schemeClr val="accent1">
                    <a:lumMod val="75000"/>
                  </a:schemeClr>
                </a:solidFill>
                <a:effectLst/>
                <a:ea typeface="Times New Roman" panose="02020603050405020304" pitchFamily="18" charset="0"/>
                <a:cs typeface="Mangal" panose="02040503050203030202" pitchFamily="18" charset="0"/>
              </a:rPr>
              <a:t>1. Point of Order </a:t>
            </a:r>
          </a:p>
          <a:p>
            <a:pPr marL="800100" lvl="1" indent="-342900" algn="just">
              <a:lnSpc>
                <a:spcPct val="115000"/>
              </a:lnSpc>
              <a:spcAft>
                <a:spcPts val="1000"/>
              </a:spcAft>
              <a:buFont typeface="Arial" panose="020B0604020202020204" pitchFamily="34" charset="0"/>
              <a:buChar char="•"/>
            </a:pPr>
            <a:r>
              <a:rPr lang="en-US" dirty="0"/>
              <a:t>A point of order may be raised if the rules appear to have been broken which may interrupt a speaker during debate or any rules are been broken.</a:t>
            </a:r>
          </a:p>
          <a:p>
            <a:pPr marL="742950" lvl="1" indent="-285750">
              <a:lnSpc>
                <a:spcPct val="115000"/>
              </a:lnSpc>
              <a:spcAft>
                <a:spcPts val="1000"/>
              </a:spcAft>
              <a:buFont typeface="Arial" panose="020B0604020202020204" pitchFamily="34" charset="0"/>
              <a:buChar char="•"/>
            </a:pPr>
            <a:r>
              <a:rPr lang="en-US" dirty="0"/>
              <a:t>The point of order might or might not be accepted by the chair. </a:t>
            </a:r>
          </a:p>
          <a:p>
            <a:pPr marL="742950" lvl="1" indent="-285750">
              <a:lnSpc>
                <a:spcPct val="115000"/>
              </a:lnSpc>
              <a:spcAft>
                <a:spcPts val="1000"/>
              </a:spcAft>
              <a:buFont typeface="Arial" panose="020B0604020202020204" pitchFamily="34" charset="0"/>
              <a:buChar char="•"/>
            </a:pPr>
            <a:r>
              <a:rPr lang="en-US" dirty="0"/>
              <a:t>A point of order must be raised in the condition where; violation of the bylaws or applicable law, in conflict with a previously adopted motion (unless adopted by the vote to rescind it), or in violation of a fundamental principle of parliamentary law.</a:t>
            </a:r>
          </a:p>
          <a:p>
            <a:pPr marL="742950" lvl="1" indent="-285750">
              <a:lnSpc>
                <a:spcPct val="115000"/>
              </a:lnSpc>
              <a:spcAft>
                <a:spcPts val="1000"/>
              </a:spcAft>
              <a:buFont typeface="Arial" panose="020B0604020202020204" pitchFamily="34" charset="0"/>
              <a:buChar char="•"/>
            </a:pPr>
            <a:r>
              <a:rPr lang="en-US" dirty="0"/>
              <a:t>The ruling of the chair may be appealed to the assembly in most cases. A majority vote against the chair's ruling is required to overturn it.</a:t>
            </a:r>
          </a:p>
          <a:p>
            <a:pPr marL="742950" lvl="1" indent="-285750">
              <a:lnSpc>
                <a:spcPct val="115000"/>
              </a:lnSpc>
              <a:spcAft>
                <a:spcPts val="1000"/>
              </a:spcAft>
              <a:buFont typeface="Arial" panose="020B0604020202020204" pitchFamily="34" charset="0"/>
              <a:buChar char="•"/>
            </a:pPr>
            <a:r>
              <a:rPr lang="en-US" dirty="0"/>
              <a:t>It is not debatable and amendable.</a:t>
            </a:r>
          </a:p>
          <a:p>
            <a:pPr marL="742950" lvl="1" indent="-285750">
              <a:lnSpc>
                <a:spcPct val="115000"/>
              </a:lnSpc>
              <a:spcAft>
                <a:spcPts val="1000"/>
              </a:spcAft>
              <a:buFont typeface="Arial" panose="020B0604020202020204" pitchFamily="34" charset="0"/>
              <a:buChar char="•"/>
            </a:pPr>
            <a:r>
              <a:rPr lang="en-US" dirty="0"/>
              <a:t>This motion hasn’t to be seconded by anyone in the assembly.</a:t>
            </a:r>
          </a:p>
          <a:p>
            <a:pPr marL="742950" lvl="1" indent="-285750">
              <a:lnSpc>
                <a:spcPct val="115000"/>
              </a:lnSpc>
              <a:spcAft>
                <a:spcPts val="1000"/>
              </a:spcAft>
              <a:buFont typeface="Arial" panose="020B0604020202020204" pitchFamily="34" charset="0"/>
              <a:buChar cha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17778055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CEDB1-F295-4611-8B9F-54A3E746FC2A}"/>
              </a:ext>
            </a:extLst>
          </p:cNvPr>
          <p:cNvSpPr txBox="1"/>
          <p:nvPr/>
        </p:nvSpPr>
        <p:spPr>
          <a:xfrm>
            <a:off x="1124475" y="1209770"/>
            <a:ext cx="10459453" cy="5913157"/>
          </a:xfrm>
          <a:prstGeom prst="rect">
            <a:avLst/>
          </a:prstGeom>
          <a:noFill/>
        </p:spPr>
        <p:txBody>
          <a:bodyPr wrap="square" rtlCol="0">
            <a:spAutoFit/>
          </a:bodyPr>
          <a:lstStyle/>
          <a:p>
            <a:pPr algn="just">
              <a:lnSpc>
                <a:spcPct val="115000"/>
              </a:lnSpc>
              <a:spcAft>
                <a:spcPts val="1000"/>
              </a:spcAft>
            </a:pPr>
            <a:r>
              <a:rPr lang="en-US" sz="2000" b="1" dirty="0">
                <a:solidFill>
                  <a:schemeClr val="accent1">
                    <a:lumMod val="75000"/>
                  </a:schemeClr>
                </a:solidFill>
                <a:effectLst/>
                <a:ea typeface="Times New Roman" panose="02020603050405020304" pitchFamily="18" charset="0"/>
                <a:cs typeface="Mangal" panose="02040503050203030202" pitchFamily="18" charset="0"/>
              </a:rPr>
              <a:t>2. Appeal</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The most common occasions for the motion to appeal are when the chair mis-assigns the floor or incorrectly recognizes a member; </a:t>
            </a:r>
            <a:r>
              <a:rPr lang="en-US" sz="1800" dirty="0">
                <a:effectLst/>
                <a:latin typeface="Calibri" panose="020F0502020204030204" pitchFamily="34" charset="0"/>
                <a:ea typeface="Times New Roman" panose="02020603050405020304" pitchFamily="18" charset="0"/>
                <a:cs typeface="Mangal" panose="02040503050203030202" pitchFamily="18" charset="0"/>
              </a:rPr>
              <a:t>when the chair rules on a motion as not within the scope of the organization's purposes,  when they rule on points of order and parliamentary inquiry, when the chair misuses the rules of a motion </a:t>
            </a:r>
            <a:endParaRPr lang="en-US" dirty="0">
              <a:effectLst/>
              <a:latin typeface="Calibri" panose="020F0502020204030204" pitchFamily="34" charset="0"/>
              <a:ea typeface="Times New Roman" panose="02020603050405020304" pitchFamily="18" charset="0"/>
              <a:cs typeface="Mangal" panose="02040503050203030202" pitchFamily="18" charset="0"/>
            </a:endParaRP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According to Robert's Rules of Order Newly Revised (</a:t>
            </a:r>
            <a:r>
              <a:rPr lang="en-US" dirty="0" err="1">
                <a:effectLst/>
                <a:latin typeface="Calibri" panose="020F0502020204030204" pitchFamily="34" charset="0"/>
                <a:ea typeface="Times New Roman" panose="02020603050405020304" pitchFamily="18" charset="0"/>
                <a:cs typeface="Mangal" panose="02040503050203030202" pitchFamily="18" charset="0"/>
              </a:rPr>
              <a:t>RONR</a:t>
            </a:r>
            <a:r>
              <a:rPr lang="en-US" dirty="0">
                <a:effectLst/>
                <a:latin typeface="Calibri" panose="020F0502020204030204" pitchFamily="34" charset="0"/>
                <a:ea typeface="Times New Roman" panose="02020603050405020304" pitchFamily="18" charset="0"/>
                <a:cs typeface="Mangal" panose="02040503050203030202" pitchFamily="18" charset="0"/>
              </a:rPr>
              <a:t>), members have no right to criticize a ruling of the chair unless they appeal from their decision. </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An appeal must be made at the time of the chair's ruling. After any debate or other business, it is too late to make an appeal. </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An appeal not debatable and amendable.</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Its has to be seconded by a member of assembly and can be reconsidered.</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Majority vote needs to sustain the decision of the chair.</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The chair has the first opportunity to speak to the, after members have spoken to the appeal, the chair has the last right to speak before taking the vote.</a:t>
            </a:r>
          </a:p>
          <a:p>
            <a:pPr marL="742950" lvl="1" indent="-285750">
              <a:lnSpc>
                <a:spcPct val="115000"/>
              </a:lnSpc>
              <a:spcAft>
                <a:spcPts val="1000"/>
              </a:spcAft>
              <a:buFont typeface="Arial" panose="020B0604020202020204" pitchFamily="34" charset="0"/>
              <a:buChar cha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17008628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CEDB1-F295-4611-8B9F-54A3E746FC2A}"/>
              </a:ext>
            </a:extLst>
          </p:cNvPr>
          <p:cNvSpPr txBox="1"/>
          <p:nvPr/>
        </p:nvSpPr>
        <p:spPr>
          <a:xfrm>
            <a:off x="1124475" y="1209770"/>
            <a:ext cx="10459453" cy="4701031"/>
          </a:xfrm>
          <a:prstGeom prst="rect">
            <a:avLst/>
          </a:prstGeom>
          <a:noFill/>
        </p:spPr>
        <p:txBody>
          <a:bodyPr wrap="square" rtlCol="0">
            <a:spAutoFit/>
          </a:bodyPr>
          <a:lstStyle/>
          <a:p>
            <a:pPr algn="just">
              <a:lnSpc>
                <a:spcPct val="115000"/>
              </a:lnSpc>
              <a:spcAft>
                <a:spcPts val="1000"/>
              </a:spcAft>
            </a:pPr>
            <a:r>
              <a:rPr lang="en-US" sz="2000" b="1" dirty="0">
                <a:solidFill>
                  <a:schemeClr val="accent1">
                    <a:lumMod val="75000"/>
                  </a:schemeClr>
                </a:solidFill>
                <a:effectLst/>
                <a:ea typeface="Times New Roman" panose="02020603050405020304" pitchFamily="18" charset="0"/>
                <a:cs typeface="Mangal" panose="02040503050203030202" pitchFamily="18" charset="0"/>
              </a:rPr>
              <a:t>3. Suspend the Rules</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Rules are essential to the regularity of the actions. They protect the principles of parliamentary procedure order, the right of individual members and of minorities to be heard, and the right of a majority to carry out its will. </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Depending on the type of rule being suspended, a motion to suspend the rules could be adopted with a two-thirds vote. In many cases, suspension of the rules may take place with undisputed consent. The chair will ask if there is any objection; if there is no objection, the rules are suspended.</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 require 2/3 vote to suspend parliamentary order or order of business but majority vote to suspend to a standing rule.</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 requires second </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 is not debatable.</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It’s not amendable.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32662993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CEDB1-F295-4611-8B9F-54A3E746FC2A}"/>
              </a:ext>
            </a:extLst>
          </p:cNvPr>
          <p:cNvSpPr txBox="1"/>
          <p:nvPr/>
        </p:nvSpPr>
        <p:spPr>
          <a:xfrm>
            <a:off x="1124475" y="1209770"/>
            <a:ext cx="10459453" cy="3617144"/>
          </a:xfrm>
          <a:prstGeom prst="rect">
            <a:avLst/>
          </a:prstGeom>
          <a:noFill/>
        </p:spPr>
        <p:txBody>
          <a:bodyPr wrap="square" rtlCol="0">
            <a:spAutoFit/>
          </a:bodyPr>
          <a:lstStyle/>
          <a:p>
            <a:pPr algn="just">
              <a:lnSpc>
                <a:spcPct val="115000"/>
              </a:lnSpc>
              <a:spcAft>
                <a:spcPts val="1000"/>
              </a:spcAft>
            </a:pPr>
            <a:r>
              <a:rPr lang="en-US" sz="2000" b="1" dirty="0">
                <a:solidFill>
                  <a:schemeClr val="accent1">
                    <a:lumMod val="75000"/>
                  </a:schemeClr>
                </a:solidFill>
                <a:ea typeface="Times New Roman" panose="02020603050405020304" pitchFamily="18" charset="0"/>
                <a:cs typeface="Mangal" panose="02040503050203030202" pitchFamily="18" charset="0"/>
              </a:rPr>
              <a:t>3. </a:t>
            </a:r>
            <a:r>
              <a:rPr lang="en-US" sz="2000" b="1" dirty="0">
                <a:solidFill>
                  <a:schemeClr val="accent1">
                    <a:lumMod val="75000"/>
                  </a:schemeClr>
                </a:solidFill>
                <a:effectLst/>
                <a:ea typeface="Times New Roman" panose="02020603050405020304" pitchFamily="18" charset="0"/>
                <a:cs typeface="Mangal" panose="02040503050203030202" pitchFamily="18" charset="0"/>
              </a:rPr>
              <a:t>Suspend the Rules</a:t>
            </a:r>
          </a:p>
          <a:p>
            <a:pPr marL="0" marR="0">
              <a:lnSpc>
                <a:spcPct val="115000"/>
              </a:lnSpc>
              <a:spcBef>
                <a:spcPts val="0"/>
              </a:spcBef>
              <a:spcAft>
                <a:spcPts val="1000"/>
              </a:spcAft>
            </a:pPr>
            <a:r>
              <a:rPr lang="en-US" sz="1800" b="1"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Rules that cannot be suspended if:</a:t>
            </a:r>
          </a:p>
          <a:p>
            <a:pPr marL="285750" marR="0" indent="-28575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Mangal" panose="02040503050203030202" pitchFamily="18" charset="0"/>
              </a:rPr>
              <a:t>Rules which embody fundamental principles of parliamentary law  and or require a ballot vote and rules protecting absentees or a basic right of the individual cannot be suspended, even by unanimous vote. </a:t>
            </a:r>
          </a:p>
          <a:p>
            <a:pPr marL="285750" marR="0" indent="-28575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Mangal" panose="02040503050203030202" pitchFamily="18" charset="0"/>
              </a:rPr>
              <a:t>The rules cannot be suspended to allow non-members to vote, to authorize absentees, to waive the requirement of a quorum. </a:t>
            </a:r>
          </a:p>
          <a:p>
            <a:pPr marL="285750" marR="0" indent="-28575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Mangal" panose="02040503050203030202" pitchFamily="18" charset="0"/>
              </a:rPr>
              <a:t>Moreover, the rules cannot be suspended to take away a particular member's right to attend meetings, make motions, speak in debate, and vote, these can only be curtailed through disciplinary procedures. </a:t>
            </a:r>
          </a:p>
          <a:p>
            <a:pPr marL="742950" lvl="1" indent="-285750">
              <a:lnSpc>
                <a:spcPct val="115000"/>
              </a:lnSpc>
              <a:spcAft>
                <a:spcPts val="1000"/>
              </a:spcAft>
              <a:buFont typeface="Arial" panose="020B0604020202020204" pitchFamily="34" charset="0"/>
              <a:buChar char="•"/>
            </a:pPr>
            <a:endParaRPr lang="en-US" dirty="0">
              <a:effectLst/>
              <a:latin typeface="Calibri" panose="020F0502020204030204" pitchFamily="34" charset="0"/>
              <a:ea typeface="Times New Roman" panose="02020603050405020304" pitchFamily="18" charset="0"/>
              <a:cs typeface="Mangal" panose="02040503050203030202"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37060755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CEDB1-F295-4611-8B9F-54A3E746FC2A}"/>
              </a:ext>
            </a:extLst>
          </p:cNvPr>
          <p:cNvSpPr txBox="1"/>
          <p:nvPr/>
        </p:nvSpPr>
        <p:spPr>
          <a:xfrm>
            <a:off x="1124475" y="1209770"/>
            <a:ext cx="10459453" cy="5722849"/>
          </a:xfrm>
          <a:prstGeom prst="rect">
            <a:avLst/>
          </a:prstGeom>
          <a:noFill/>
        </p:spPr>
        <p:txBody>
          <a:bodyPr wrap="square" rtlCol="0">
            <a:spAutoFit/>
          </a:bodyPr>
          <a:lstStyle/>
          <a:p>
            <a:pPr algn="just">
              <a:lnSpc>
                <a:spcPct val="115000"/>
              </a:lnSpc>
              <a:spcAft>
                <a:spcPts val="1000"/>
              </a:spcAft>
            </a:pPr>
            <a:r>
              <a:rPr lang="en-US" sz="2000" b="1" dirty="0">
                <a:solidFill>
                  <a:schemeClr val="accent1">
                    <a:lumMod val="75000"/>
                  </a:schemeClr>
                </a:solidFill>
                <a:effectLst/>
                <a:ea typeface="Times New Roman" panose="02020603050405020304" pitchFamily="18" charset="0"/>
                <a:cs typeface="Mangal" panose="02040503050203030202" pitchFamily="18" charset="0"/>
              </a:rPr>
              <a:t>4. Objection to the </a:t>
            </a:r>
            <a:r>
              <a:rPr lang="en-US" sz="2000" b="1" dirty="0">
                <a:solidFill>
                  <a:schemeClr val="accent1">
                    <a:lumMod val="75000"/>
                  </a:schemeClr>
                </a:solidFill>
                <a:ea typeface="Times New Roman" panose="02020603050405020304" pitchFamily="18" charset="0"/>
                <a:cs typeface="Mangal" panose="02040503050203030202" pitchFamily="18" charset="0"/>
              </a:rPr>
              <a:t>Consideration of the Questions</a:t>
            </a:r>
          </a:p>
          <a:p>
            <a:pPr marL="742950" lvl="1" indent="-285750" algn="just">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In parliamentary procedure, an objection to the consideration of a question is a motion that is adopted to prevent an original main motion from coming before the </a:t>
            </a:r>
            <a:r>
              <a:rPr lang="en-US" dirty="0"/>
              <a:t>assembly</a:t>
            </a:r>
            <a:r>
              <a:rPr lang="en-US" dirty="0">
                <a:effectLst/>
                <a:latin typeface="Calibri" panose="020F0502020204030204" pitchFamily="34" charset="0"/>
                <a:ea typeface="Times New Roman" panose="02020603050405020304" pitchFamily="18" charset="0"/>
                <a:cs typeface="Mangal" panose="02040503050203030202" pitchFamily="18" charset="0"/>
              </a:rPr>
              <a:t>. This motion is different from an objection to a unanimous consent request.</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If a member feels that an original main motion should not be considered, an objection to the consideration of a question could be made. It is often used to prevent an embarrassing question from being introduced and debated in the assembly.</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It’s not required second.</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It’s not debatable.</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It’s not amendable.</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 can be considered, 2/3 vote needs to considered.</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Only negative vote can reconsidered.</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Can interrupt another speaker.</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This objection may be applied only to an original main motion.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18869233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CEDB1-F295-4611-8B9F-54A3E746FC2A}"/>
              </a:ext>
            </a:extLst>
          </p:cNvPr>
          <p:cNvSpPr txBox="1"/>
          <p:nvPr/>
        </p:nvSpPr>
        <p:spPr>
          <a:xfrm>
            <a:off x="1124475" y="1209770"/>
            <a:ext cx="10459453" cy="4829271"/>
          </a:xfrm>
          <a:prstGeom prst="rect">
            <a:avLst/>
          </a:prstGeom>
          <a:noFill/>
        </p:spPr>
        <p:txBody>
          <a:bodyPr wrap="square" rtlCol="0">
            <a:spAutoFit/>
          </a:bodyPr>
          <a:lstStyle/>
          <a:p>
            <a:pPr algn="just">
              <a:lnSpc>
                <a:spcPct val="115000"/>
              </a:lnSpc>
              <a:spcAft>
                <a:spcPts val="1000"/>
              </a:spcAft>
            </a:pPr>
            <a:r>
              <a:rPr lang="en-US" sz="2000" b="1" dirty="0">
                <a:solidFill>
                  <a:schemeClr val="accent1">
                    <a:lumMod val="75000"/>
                  </a:schemeClr>
                </a:solidFill>
                <a:effectLst/>
                <a:ea typeface="Times New Roman" panose="02020603050405020304" pitchFamily="18" charset="0"/>
                <a:cs typeface="Mangal" panose="02040503050203030202" pitchFamily="18" charset="0"/>
              </a:rPr>
              <a:t>5. Division of </a:t>
            </a:r>
            <a:r>
              <a:rPr lang="en-US" sz="2000" b="1" dirty="0">
                <a:solidFill>
                  <a:schemeClr val="accent1">
                    <a:lumMod val="75000"/>
                  </a:schemeClr>
                </a:solidFill>
                <a:ea typeface="Times New Roman" panose="02020603050405020304" pitchFamily="18" charset="0"/>
                <a:cs typeface="Mangal" panose="02040503050203030202" pitchFamily="18" charset="0"/>
              </a:rPr>
              <a:t>Questions </a:t>
            </a:r>
          </a:p>
          <a:p>
            <a:pPr marL="742950" lvl="1" indent="-285750" algn="just">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A motion for division of a question is used to split a motion into separate motions which are debated and voted on separately.</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According to Robert's Rules of Order Newly Revised (</a:t>
            </a:r>
            <a:r>
              <a:rPr lang="en-US" dirty="0" err="1">
                <a:effectLst/>
                <a:latin typeface="Calibri" panose="020F0502020204030204" pitchFamily="34" charset="0"/>
                <a:ea typeface="Times New Roman" panose="02020603050405020304" pitchFamily="18" charset="0"/>
                <a:cs typeface="Mangal" panose="02040503050203030202" pitchFamily="18" charset="0"/>
              </a:rPr>
              <a:t>RONR</a:t>
            </a:r>
            <a:r>
              <a:rPr lang="en-US" dirty="0">
                <a:effectLst/>
                <a:latin typeface="Calibri" panose="020F0502020204030204" pitchFamily="34" charset="0"/>
                <a:ea typeface="Times New Roman" panose="02020603050405020304" pitchFamily="18" charset="0"/>
                <a:cs typeface="Mangal" panose="02040503050203030202" pitchFamily="18" charset="0"/>
              </a:rPr>
              <a:t>), this motion is applicable when each of the different parts, although relating to a single subject, is capable of standing as a complete proposition without the others. The motion is made by saying, for instance, "I move to divide the resolution so as to consider separately. </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Its  require second</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Not debatable</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Its amendable</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 requires majority vote</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Its cannot be reconsidered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2124717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85798" y="1398060"/>
            <a:ext cx="9650897" cy="1323439"/>
          </a:xfrm>
          <a:prstGeom prst="rect">
            <a:avLst/>
          </a:prstGeom>
        </p:spPr>
        <p:txBody>
          <a:bodyPr wrap="square">
            <a:spAutoFit/>
          </a:bodyPr>
          <a:lstStyle/>
          <a:p>
            <a:r>
              <a:rPr lang="en-US" sz="4000" b="1" i="1" dirty="0">
                <a:solidFill>
                  <a:srgbClr val="00B050"/>
                </a:solidFill>
              </a:rPr>
              <a:t>Two: </a:t>
            </a:r>
            <a:endParaRPr lang="en-US" sz="4000" b="1" i="1" dirty="0">
              <a:solidFill>
                <a:srgbClr val="002060"/>
              </a:solidFill>
            </a:endParaRPr>
          </a:p>
          <a:p>
            <a:pPr marL="571500" indent="-571500">
              <a:buFont typeface="Arial" panose="020B0604020202020204" pitchFamily="34" charset="0"/>
              <a:buChar char="•"/>
            </a:pPr>
            <a:r>
              <a:rPr lang="en-US" sz="4000" b="1" i="1" dirty="0">
                <a:solidFill>
                  <a:srgbClr val="002060"/>
                </a:solidFill>
              </a:rPr>
              <a:t>Call the meeting order</a:t>
            </a:r>
            <a:endParaRPr lang="en-US" sz="4000" b="1" i="1" dirty="0"/>
          </a:p>
        </p:txBody>
      </p:sp>
      <p:sp>
        <p:nvSpPr>
          <p:cNvPr id="3" name="Rectangle 2"/>
          <p:cNvSpPr/>
          <p:nvPr/>
        </p:nvSpPr>
        <p:spPr>
          <a:xfrm>
            <a:off x="1532963" y="3036975"/>
            <a:ext cx="8001000" cy="1323439"/>
          </a:xfrm>
          <a:prstGeom prst="rect">
            <a:avLst/>
          </a:prstGeom>
        </p:spPr>
        <p:txBody>
          <a:bodyPr wrap="square">
            <a:spAutoFit/>
          </a:bodyPr>
          <a:lstStyle/>
          <a:p>
            <a:r>
              <a:rPr lang="en-US" sz="4000" b="1" i="1" dirty="0">
                <a:solidFill>
                  <a:srgbClr val="00B050"/>
                </a:solidFill>
              </a:rPr>
              <a:t>Three: </a:t>
            </a:r>
            <a:endParaRPr lang="en-US" sz="4000" b="1" i="1" dirty="0">
              <a:solidFill>
                <a:srgbClr val="002060"/>
              </a:solidFill>
            </a:endParaRPr>
          </a:p>
          <a:p>
            <a:pPr marL="571500" indent="-571500">
              <a:buFont typeface="Arial" panose="020B0604020202020204" pitchFamily="34" charset="0"/>
              <a:buChar char="•"/>
            </a:pPr>
            <a:r>
              <a:rPr lang="en-US" sz="4000" b="1" i="1" dirty="0">
                <a:solidFill>
                  <a:srgbClr val="002060"/>
                </a:solidFill>
              </a:rPr>
              <a:t>All members to stand</a:t>
            </a:r>
            <a:endParaRPr lang="en-US" sz="4000" b="1" i="1" dirty="0"/>
          </a:p>
        </p:txBody>
      </p:sp>
      <p:sp>
        <p:nvSpPr>
          <p:cNvPr id="4" name="Rectangle 3"/>
          <p:cNvSpPr/>
          <p:nvPr/>
        </p:nvSpPr>
        <p:spPr>
          <a:xfrm>
            <a:off x="2743198" y="4675891"/>
            <a:ext cx="8001000" cy="1323439"/>
          </a:xfrm>
          <a:prstGeom prst="rect">
            <a:avLst/>
          </a:prstGeom>
        </p:spPr>
        <p:txBody>
          <a:bodyPr wrap="square">
            <a:spAutoFit/>
          </a:bodyPr>
          <a:lstStyle/>
          <a:p>
            <a:r>
              <a:rPr lang="en-US" sz="4000" b="1" i="1" dirty="0">
                <a:solidFill>
                  <a:srgbClr val="00B050"/>
                </a:solidFill>
              </a:rPr>
              <a:t>Series: </a:t>
            </a:r>
            <a:endParaRPr lang="en-US" sz="4000" b="1" i="1" dirty="0">
              <a:solidFill>
                <a:srgbClr val="002060"/>
              </a:solidFill>
            </a:endParaRPr>
          </a:p>
          <a:p>
            <a:pPr marL="571500" indent="-571500">
              <a:buFont typeface="Arial" panose="020B0604020202020204" pitchFamily="34" charset="0"/>
              <a:buChar char="•"/>
            </a:pPr>
            <a:r>
              <a:rPr lang="en-US" sz="4000" b="1" i="1" dirty="0">
                <a:solidFill>
                  <a:srgbClr val="002060"/>
                </a:solidFill>
              </a:rPr>
              <a:t>Restores order of meeting</a:t>
            </a:r>
            <a:endParaRPr lang="en-US" sz="4000" b="1" i="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5551" y="291575"/>
            <a:ext cx="2013752" cy="1106485"/>
          </a:xfrm>
          <a:prstGeom prst="rect">
            <a:avLst/>
          </a:prstGeom>
        </p:spPr>
      </p:pic>
    </p:spTree>
    <p:extLst>
      <p:ext uri="{BB962C8B-B14F-4D97-AF65-F5344CB8AC3E}">
        <p14:creationId xmlns:p14="http://schemas.microsoft.com/office/powerpoint/2010/main" val="157123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CEDB1-F295-4611-8B9F-54A3E746FC2A}"/>
              </a:ext>
            </a:extLst>
          </p:cNvPr>
          <p:cNvSpPr txBox="1"/>
          <p:nvPr/>
        </p:nvSpPr>
        <p:spPr>
          <a:xfrm>
            <a:off x="1124475" y="1209770"/>
            <a:ext cx="10459453" cy="4192173"/>
          </a:xfrm>
          <a:prstGeom prst="rect">
            <a:avLst/>
          </a:prstGeom>
          <a:noFill/>
        </p:spPr>
        <p:txBody>
          <a:bodyPr wrap="square" rtlCol="0">
            <a:spAutoFit/>
          </a:bodyPr>
          <a:lstStyle/>
          <a:p>
            <a:pPr algn="just">
              <a:lnSpc>
                <a:spcPct val="115000"/>
              </a:lnSpc>
              <a:spcAft>
                <a:spcPts val="1000"/>
              </a:spcAft>
            </a:pPr>
            <a:r>
              <a:rPr lang="en-US" sz="2000" b="1" dirty="0">
                <a:solidFill>
                  <a:schemeClr val="accent1">
                    <a:lumMod val="75000"/>
                  </a:schemeClr>
                </a:solidFill>
                <a:effectLst/>
                <a:ea typeface="Times New Roman" panose="02020603050405020304" pitchFamily="18" charset="0"/>
                <a:cs typeface="Mangal" panose="02040503050203030202" pitchFamily="18" charset="0"/>
              </a:rPr>
              <a:t>6. Consideration by </a:t>
            </a:r>
            <a:r>
              <a:rPr lang="en-US" sz="2000" b="1" dirty="0">
                <a:solidFill>
                  <a:schemeClr val="accent1">
                    <a:lumMod val="75000"/>
                  </a:schemeClr>
                </a:solidFill>
                <a:ea typeface="Times New Roman" panose="02020603050405020304" pitchFamily="18" charset="0"/>
                <a:cs typeface="Mangal" panose="02040503050203030202" pitchFamily="18" charset="0"/>
              </a:rPr>
              <a:t>Paragraph or Seriatim</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This motion can be use anytime at the parliamentary procedure to discuss a long report with many parts in a single motion and able to discuss and amend each part in a logical sequence before finally considering the document as a whole.</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Can’t interrupt a speaker who has the floor</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Must be seconded</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Isn’t debatable</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Can be amended</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Requires a majority vote</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Can’t be reconsidered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11222682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CEDB1-F295-4611-8B9F-54A3E746FC2A}"/>
              </a:ext>
            </a:extLst>
          </p:cNvPr>
          <p:cNvSpPr txBox="1"/>
          <p:nvPr/>
        </p:nvSpPr>
        <p:spPr>
          <a:xfrm>
            <a:off x="1124475" y="1209770"/>
            <a:ext cx="10459453" cy="4063933"/>
          </a:xfrm>
          <a:prstGeom prst="rect">
            <a:avLst/>
          </a:prstGeom>
          <a:noFill/>
        </p:spPr>
        <p:txBody>
          <a:bodyPr wrap="square" rtlCol="0">
            <a:spAutoFit/>
          </a:bodyPr>
          <a:lstStyle/>
          <a:p>
            <a:pPr algn="just">
              <a:lnSpc>
                <a:spcPct val="115000"/>
              </a:lnSpc>
              <a:spcAft>
                <a:spcPts val="1000"/>
              </a:spcAft>
            </a:pPr>
            <a:r>
              <a:rPr lang="en-US" sz="2000" b="1" dirty="0">
                <a:solidFill>
                  <a:schemeClr val="accent1">
                    <a:lumMod val="75000"/>
                  </a:schemeClr>
                </a:solidFill>
                <a:effectLst/>
                <a:ea typeface="Times New Roman" panose="02020603050405020304" pitchFamily="18" charset="0"/>
                <a:cs typeface="Mangal" panose="02040503050203030202" pitchFamily="18" charset="0"/>
              </a:rPr>
              <a:t>7. Division of the Assembly</a:t>
            </a:r>
            <a:endParaRPr lang="en-US" sz="2000" b="1" dirty="0">
              <a:solidFill>
                <a:schemeClr val="accent1">
                  <a:lumMod val="75000"/>
                </a:schemeClr>
              </a:solidFill>
              <a:ea typeface="Times New Roman" panose="02020603050405020304" pitchFamily="18" charset="0"/>
              <a:cs typeface="Mangal" panose="02040503050203030202" pitchFamily="18" charset="0"/>
            </a:endParaRP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In parliamentary procedure, a division of the assembly, division of the house or simply division is a method of taking a vote that physically counts members voting. It’s also use when there is doubt to a member on the process of voting its applicable when voting is done without secret ballet. </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Division of assembly can be done for voting i.e. voting by voice, voting by raising hands, voting by stand &amp; voting by roll call.</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 doesn’t requires second</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It’s not amendable</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Not debatable</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No vote is needed to apply &amp; speaker can interrupt the chair and others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19182139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CEDB1-F295-4611-8B9F-54A3E746FC2A}"/>
              </a:ext>
            </a:extLst>
          </p:cNvPr>
          <p:cNvSpPr txBox="1"/>
          <p:nvPr/>
        </p:nvSpPr>
        <p:spPr>
          <a:xfrm>
            <a:off x="1124475" y="1066895"/>
            <a:ext cx="10459453" cy="5793894"/>
          </a:xfrm>
          <a:prstGeom prst="rect">
            <a:avLst/>
          </a:prstGeom>
          <a:noFill/>
        </p:spPr>
        <p:txBody>
          <a:bodyPr wrap="square" rtlCol="0">
            <a:spAutoFit/>
          </a:bodyPr>
          <a:lstStyle/>
          <a:p>
            <a:pPr algn="just">
              <a:lnSpc>
                <a:spcPct val="115000"/>
              </a:lnSpc>
              <a:spcAft>
                <a:spcPts val="1000"/>
              </a:spcAft>
            </a:pPr>
            <a:r>
              <a:rPr lang="en-US" sz="2000" b="1" dirty="0">
                <a:solidFill>
                  <a:schemeClr val="accent1">
                    <a:lumMod val="75000"/>
                  </a:schemeClr>
                </a:solidFill>
                <a:effectLst/>
                <a:ea typeface="Times New Roman" panose="02020603050405020304" pitchFamily="18" charset="0"/>
                <a:cs typeface="Mangal" panose="02040503050203030202" pitchFamily="18" charset="0"/>
              </a:rPr>
              <a:t>8. Motion relating to Methods of Voting and the Poll </a:t>
            </a:r>
            <a:endParaRPr lang="en-US" sz="2000" b="1" dirty="0">
              <a:solidFill>
                <a:schemeClr val="accent1">
                  <a:lumMod val="75000"/>
                </a:schemeClr>
              </a:solidFill>
              <a:ea typeface="Times New Roman" panose="02020603050405020304" pitchFamily="18" charset="0"/>
              <a:cs typeface="Mangal" panose="02040503050203030202" pitchFamily="18" charset="0"/>
            </a:endParaRP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This motion is relating to method of voting and the polls in the meeting and a deliberate assembly. It also includes motions relating to the how and when voting is to be conducted of a vote, such as those closing or reopening the polls or ordering a recapitulation of a roll calls vote or a recount.</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Methods of voting</a:t>
            </a:r>
          </a:p>
          <a:p>
            <a:pPr marL="1200150" lvl="2" indent="-285750">
              <a:spcAft>
                <a:spcPts val="1000"/>
              </a:spcAft>
              <a:buFont typeface="Arial" panose="020B0604020202020204" pitchFamily="34" charset="0"/>
              <a:buChar char="•"/>
            </a:pPr>
            <a:r>
              <a:rPr lang="en-US" sz="1600" dirty="0">
                <a:solidFill>
                  <a:schemeClr val="accent2">
                    <a:lumMod val="50000"/>
                  </a:schemeClr>
                </a:solidFill>
                <a:effectLst/>
                <a:latin typeface="Calibri" panose="020F0502020204030204" pitchFamily="34" charset="0"/>
                <a:ea typeface="Times New Roman" panose="02020603050405020304" pitchFamily="18" charset="0"/>
                <a:cs typeface="Mangal" panose="02040503050203030202" pitchFamily="18" charset="0"/>
              </a:rPr>
              <a:t>Voting by voice.</a:t>
            </a:r>
          </a:p>
          <a:p>
            <a:pPr marL="1200150" lvl="2" indent="-285750">
              <a:spcAft>
                <a:spcPts val="1000"/>
              </a:spcAft>
              <a:buFont typeface="Arial" panose="020B0604020202020204" pitchFamily="34" charset="0"/>
              <a:buChar char="•"/>
            </a:pPr>
            <a:r>
              <a:rPr lang="en-US" sz="1600" dirty="0">
                <a:solidFill>
                  <a:schemeClr val="accent2">
                    <a:lumMod val="50000"/>
                  </a:schemeClr>
                </a:solidFill>
                <a:effectLst/>
                <a:latin typeface="Calibri" panose="020F0502020204030204" pitchFamily="34" charset="0"/>
                <a:ea typeface="Times New Roman" panose="02020603050405020304" pitchFamily="18" charset="0"/>
                <a:cs typeface="Mangal" panose="02040503050203030202" pitchFamily="18" charset="0"/>
              </a:rPr>
              <a:t>Voting by show hands.</a:t>
            </a:r>
          </a:p>
          <a:p>
            <a:pPr marL="1200150" lvl="2" indent="-285750">
              <a:spcAft>
                <a:spcPts val="1000"/>
              </a:spcAft>
              <a:buFont typeface="Arial" panose="020B0604020202020204" pitchFamily="34" charset="0"/>
              <a:buChar char="•"/>
            </a:pPr>
            <a:r>
              <a:rPr lang="en-US" sz="1600" dirty="0">
                <a:solidFill>
                  <a:schemeClr val="accent2">
                    <a:lumMod val="50000"/>
                  </a:schemeClr>
                </a:solidFill>
                <a:effectLst/>
                <a:latin typeface="Calibri" panose="020F0502020204030204" pitchFamily="34" charset="0"/>
                <a:ea typeface="Times New Roman" panose="02020603050405020304" pitchFamily="18" charset="0"/>
                <a:cs typeface="Mangal" panose="02040503050203030202" pitchFamily="18" charset="0"/>
              </a:rPr>
              <a:t>Voting by standing.</a:t>
            </a:r>
          </a:p>
          <a:p>
            <a:pPr marL="1200150" lvl="2" indent="-285750">
              <a:spcAft>
                <a:spcPts val="1000"/>
              </a:spcAft>
              <a:buFont typeface="Arial" panose="020B0604020202020204" pitchFamily="34" charset="0"/>
              <a:buChar char="•"/>
            </a:pPr>
            <a:r>
              <a:rPr lang="en-US" sz="1600" dirty="0">
                <a:solidFill>
                  <a:schemeClr val="accent2">
                    <a:lumMod val="50000"/>
                  </a:schemeClr>
                </a:solidFill>
                <a:effectLst/>
                <a:latin typeface="Calibri" panose="020F0502020204030204" pitchFamily="34" charset="0"/>
                <a:ea typeface="Times New Roman" panose="02020603050405020304" pitchFamily="18" charset="0"/>
                <a:cs typeface="Mangal" panose="02040503050203030202" pitchFamily="18" charset="0"/>
              </a:rPr>
              <a:t>Voting by roll-call.</a:t>
            </a:r>
          </a:p>
          <a:p>
            <a:pPr marL="1200150" lvl="2" indent="-285750">
              <a:spcAft>
                <a:spcPts val="1000"/>
              </a:spcAft>
              <a:buFont typeface="Arial" panose="020B0604020202020204" pitchFamily="34" charset="0"/>
              <a:buChar char="•"/>
            </a:pPr>
            <a:r>
              <a:rPr lang="en-US" sz="1600" dirty="0">
                <a:solidFill>
                  <a:schemeClr val="accent2">
                    <a:lumMod val="50000"/>
                  </a:schemeClr>
                </a:solidFill>
                <a:effectLst/>
                <a:latin typeface="Calibri" panose="020F0502020204030204" pitchFamily="34" charset="0"/>
                <a:ea typeface="Times New Roman" panose="02020603050405020304" pitchFamily="18" charset="0"/>
                <a:cs typeface="Mangal" panose="02040503050203030202" pitchFamily="18" charset="0"/>
              </a:rPr>
              <a:t>Voting by ballot. </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 Characteristics</a:t>
            </a:r>
          </a:p>
          <a:p>
            <a:pPr marL="1200150" lvl="2" indent="-285750">
              <a:spcAft>
                <a:spcPts val="1000"/>
              </a:spcAft>
              <a:buFont typeface="Arial" panose="020B0604020202020204" pitchFamily="34" charset="0"/>
              <a:buChar char="•"/>
            </a:pPr>
            <a:r>
              <a:rPr lang="en-US" sz="1600" dirty="0">
                <a:solidFill>
                  <a:schemeClr val="accent2">
                    <a:lumMod val="50000"/>
                  </a:schemeClr>
                </a:solidFill>
                <a:effectLst/>
                <a:latin typeface="Calibri" panose="020F0502020204030204" pitchFamily="34" charset="0"/>
                <a:ea typeface="Times New Roman" panose="02020603050405020304" pitchFamily="18" charset="0"/>
                <a:cs typeface="Mangal" panose="02040503050203030202" pitchFamily="18" charset="0"/>
              </a:rPr>
              <a:t>Must be seconded.</a:t>
            </a:r>
          </a:p>
          <a:p>
            <a:pPr marL="1200150" lvl="2" indent="-285750">
              <a:spcAft>
                <a:spcPts val="1000"/>
              </a:spcAft>
              <a:buFont typeface="Arial" panose="020B0604020202020204" pitchFamily="34" charset="0"/>
              <a:buChar char="•"/>
            </a:pPr>
            <a:r>
              <a:rPr lang="en-US" sz="1600" dirty="0">
                <a:solidFill>
                  <a:schemeClr val="accent2">
                    <a:lumMod val="50000"/>
                  </a:schemeClr>
                </a:solidFill>
                <a:effectLst/>
                <a:latin typeface="Calibri" panose="020F0502020204030204" pitchFamily="34" charset="0"/>
                <a:ea typeface="Times New Roman" panose="02020603050405020304" pitchFamily="18" charset="0"/>
                <a:cs typeface="Mangal" panose="02040503050203030202" pitchFamily="18" charset="0"/>
              </a:rPr>
              <a:t>Not debatable.</a:t>
            </a:r>
          </a:p>
          <a:p>
            <a:pPr marL="1200150" lvl="2" indent="-285750">
              <a:spcAft>
                <a:spcPts val="1000"/>
              </a:spcAft>
              <a:buFont typeface="Arial" panose="020B0604020202020204" pitchFamily="34" charset="0"/>
              <a:buChar char="•"/>
            </a:pPr>
            <a:r>
              <a:rPr lang="en-US" sz="1600" dirty="0">
                <a:solidFill>
                  <a:schemeClr val="accent2">
                    <a:lumMod val="50000"/>
                  </a:schemeClr>
                </a:solidFill>
                <a:effectLst/>
                <a:latin typeface="Calibri" panose="020F0502020204030204" pitchFamily="34" charset="0"/>
                <a:ea typeface="Times New Roman" panose="02020603050405020304" pitchFamily="18" charset="0"/>
                <a:cs typeface="Mangal" panose="02040503050203030202" pitchFamily="18" charset="0"/>
              </a:rPr>
              <a:t>Amendable.</a:t>
            </a:r>
          </a:p>
          <a:p>
            <a:pPr marL="1200150" lvl="2" indent="-285750">
              <a:spcAft>
                <a:spcPts val="1000"/>
              </a:spcAft>
              <a:buFont typeface="Arial" panose="020B0604020202020204" pitchFamily="34" charset="0"/>
              <a:buChar char="•"/>
            </a:pPr>
            <a:r>
              <a:rPr lang="en-US" sz="1600" dirty="0">
                <a:solidFill>
                  <a:schemeClr val="accent2">
                    <a:lumMod val="50000"/>
                  </a:schemeClr>
                </a:solidFill>
                <a:effectLst/>
                <a:latin typeface="Calibri" panose="020F0502020204030204" pitchFamily="34" charset="0"/>
                <a:ea typeface="Times New Roman" panose="02020603050405020304" pitchFamily="18" charset="0"/>
                <a:cs typeface="Mangal" panose="02040503050203030202" pitchFamily="18" charset="0"/>
              </a:rPr>
              <a:t>Require majority vote except to close the voting polls, which requires 2/3 vote.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8857837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CEDB1-F295-4611-8B9F-54A3E746FC2A}"/>
              </a:ext>
            </a:extLst>
          </p:cNvPr>
          <p:cNvSpPr txBox="1"/>
          <p:nvPr/>
        </p:nvSpPr>
        <p:spPr>
          <a:xfrm>
            <a:off x="1124475" y="1066895"/>
            <a:ext cx="10459453" cy="4542269"/>
          </a:xfrm>
          <a:prstGeom prst="rect">
            <a:avLst/>
          </a:prstGeom>
          <a:noFill/>
        </p:spPr>
        <p:txBody>
          <a:bodyPr wrap="square" rtlCol="0">
            <a:spAutoFit/>
          </a:bodyPr>
          <a:lstStyle/>
          <a:p>
            <a:pPr algn="just">
              <a:lnSpc>
                <a:spcPct val="115000"/>
              </a:lnSpc>
              <a:spcAft>
                <a:spcPts val="1000"/>
              </a:spcAft>
            </a:pPr>
            <a:r>
              <a:rPr lang="en-US" sz="2000" b="1" dirty="0">
                <a:solidFill>
                  <a:schemeClr val="accent1">
                    <a:lumMod val="75000"/>
                  </a:schemeClr>
                </a:solidFill>
                <a:effectLst/>
                <a:ea typeface="Times New Roman" panose="02020603050405020304" pitchFamily="18" charset="0"/>
                <a:cs typeface="Mangal" panose="02040503050203030202" pitchFamily="18" charset="0"/>
              </a:rPr>
              <a:t>9. Motion relating to Nomination</a:t>
            </a:r>
            <a:endParaRPr lang="en-US" sz="2000" b="1" dirty="0">
              <a:solidFill>
                <a:schemeClr val="accent1">
                  <a:lumMod val="75000"/>
                </a:schemeClr>
              </a:solidFill>
              <a:ea typeface="Times New Roman" panose="02020603050405020304" pitchFamily="18" charset="0"/>
              <a:cs typeface="Mangal" panose="02040503050203030202" pitchFamily="18" charset="0"/>
            </a:endParaRP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While an election is pending, a member may wish to offer a motion to determine the method of making nominations (when it is not prescribed in the bylaws or rules of order). </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They include the motions to make, close, and reopen nominations, and motions to designate the method of making nominations. The motion to select a method of nominating is also treated as filling a blank, in which votes are taken on suggested methods of nomination in the following order: </a:t>
            </a:r>
          </a:p>
          <a:p>
            <a:pPr marL="1200150" lvl="2" indent="-285750">
              <a:spcAft>
                <a:spcPts val="1000"/>
              </a:spcAft>
              <a:buFont typeface="Arial" panose="020B0604020202020204" pitchFamily="34" charset="0"/>
              <a:buChar char="•"/>
            </a:pPr>
            <a:r>
              <a:rPr lang="en-US" sz="1600" dirty="0">
                <a:solidFill>
                  <a:schemeClr val="accent2">
                    <a:lumMod val="50000"/>
                  </a:schemeClr>
                </a:solidFill>
                <a:effectLst/>
                <a:latin typeface="Calibri" panose="020F0502020204030204" pitchFamily="34" charset="0"/>
                <a:ea typeface="Times New Roman" panose="02020603050405020304" pitchFamily="18" charset="0"/>
                <a:cs typeface="Mangal" panose="02040503050203030202" pitchFamily="18" charset="0"/>
              </a:rPr>
              <a:t>by the chair</a:t>
            </a:r>
          </a:p>
          <a:p>
            <a:pPr marL="1200150" lvl="2" indent="-285750">
              <a:spcAft>
                <a:spcPts val="1000"/>
              </a:spcAft>
              <a:buFont typeface="Arial" panose="020B0604020202020204" pitchFamily="34" charset="0"/>
              <a:buChar char="•"/>
            </a:pPr>
            <a:r>
              <a:rPr lang="en-US" sz="1600" dirty="0">
                <a:solidFill>
                  <a:schemeClr val="accent2">
                    <a:lumMod val="50000"/>
                  </a:schemeClr>
                </a:solidFill>
                <a:effectLst/>
                <a:latin typeface="Calibri" panose="020F0502020204030204" pitchFamily="34" charset="0"/>
                <a:ea typeface="Times New Roman" panose="02020603050405020304" pitchFamily="18" charset="0"/>
                <a:cs typeface="Mangal" panose="02040503050203030202" pitchFamily="18" charset="0"/>
              </a:rPr>
              <a:t>from the floor (open nominations)</a:t>
            </a:r>
          </a:p>
          <a:p>
            <a:pPr marL="1200150" lvl="2" indent="-285750">
              <a:spcAft>
                <a:spcPts val="1000"/>
              </a:spcAft>
              <a:buFont typeface="Arial" panose="020B0604020202020204" pitchFamily="34" charset="0"/>
              <a:buChar char="•"/>
            </a:pPr>
            <a:r>
              <a:rPr lang="en-US" sz="1600" dirty="0">
                <a:solidFill>
                  <a:schemeClr val="accent2">
                    <a:lumMod val="50000"/>
                  </a:schemeClr>
                </a:solidFill>
                <a:effectLst/>
                <a:latin typeface="Calibri" panose="020F0502020204030204" pitchFamily="34" charset="0"/>
                <a:ea typeface="Times New Roman" panose="02020603050405020304" pitchFamily="18" charset="0"/>
                <a:cs typeface="Mangal" panose="02040503050203030202" pitchFamily="18" charset="0"/>
              </a:rPr>
              <a:t>By a committee.</a:t>
            </a:r>
          </a:p>
          <a:p>
            <a:pPr marL="1200150" lvl="2" indent="-285750">
              <a:spcAft>
                <a:spcPts val="1000"/>
              </a:spcAft>
              <a:buFont typeface="Arial" panose="020B0604020202020204" pitchFamily="34" charset="0"/>
              <a:buChar char="•"/>
            </a:pPr>
            <a:r>
              <a:rPr lang="en-US" sz="1600" dirty="0">
                <a:solidFill>
                  <a:schemeClr val="accent2">
                    <a:lumMod val="50000"/>
                  </a:schemeClr>
                </a:solidFill>
                <a:effectLst/>
                <a:latin typeface="Calibri" panose="020F0502020204030204" pitchFamily="34" charset="0"/>
                <a:ea typeface="Times New Roman" panose="02020603050405020304" pitchFamily="18" charset="0"/>
                <a:cs typeface="Mangal" panose="02040503050203030202" pitchFamily="18" charset="0"/>
              </a:rPr>
              <a:t>By ballot.</a:t>
            </a:r>
          </a:p>
          <a:p>
            <a:pPr marL="1200150" lvl="2" indent="-285750">
              <a:spcAft>
                <a:spcPts val="1000"/>
              </a:spcAft>
              <a:buFont typeface="Arial" panose="020B0604020202020204" pitchFamily="34" charset="0"/>
              <a:buChar char="•"/>
            </a:pPr>
            <a:r>
              <a:rPr lang="en-US" sz="1600" dirty="0">
                <a:solidFill>
                  <a:schemeClr val="accent2">
                    <a:lumMod val="50000"/>
                  </a:schemeClr>
                </a:solidFill>
                <a:effectLst/>
                <a:latin typeface="Calibri" panose="020F0502020204030204" pitchFamily="34" charset="0"/>
                <a:ea typeface="Times New Roman" panose="02020603050405020304" pitchFamily="18" charset="0"/>
                <a:cs typeface="Mangal" panose="02040503050203030202" pitchFamily="18" charset="0"/>
              </a:rPr>
              <a:t>By mail.</a:t>
            </a:r>
          </a:p>
          <a:p>
            <a:pPr marL="1200150" lvl="2" indent="-285750">
              <a:spcAft>
                <a:spcPts val="1000"/>
              </a:spcAft>
              <a:buFont typeface="Arial" panose="020B0604020202020204" pitchFamily="34" charset="0"/>
              <a:buChar char="•"/>
            </a:pPr>
            <a:r>
              <a:rPr lang="en-US" sz="1600" dirty="0">
                <a:solidFill>
                  <a:schemeClr val="accent2">
                    <a:lumMod val="50000"/>
                  </a:schemeClr>
                </a:solidFill>
                <a:effectLst/>
                <a:latin typeface="Calibri" panose="020F0502020204030204" pitchFamily="34" charset="0"/>
                <a:ea typeface="Times New Roman" panose="02020603050405020304" pitchFamily="18" charset="0"/>
                <a:cs typeface="Mangal" panose="02040503050203030202" pitchFamily="18" charset="0"/>
              </a:rPr>
              <a:t>By petitions.</a:t>
            </a:r>
          </a:p>
        </p:txBody>
      </p:sp>
      <p:sp>
        <p:nvSpPr>
          <p:cNvPr id="4" name="TextBox 3">
            <a:extLst>
              <a:ext uri="{FF2B5EF4-FFF2-40B4-BE49-F238E27FC236}">
                <a16:creationId xmlns:a16="http://schemas.microsoft.com/office/drawing/2014/main" id="{51908A56-E2B1-41B9-9B5F-5FB5B73C0F4F}"/>
              </a:ext>
            </a:extLst>
          </p:cNvPr>
          <p:cNvSpPr txBox="1"/>
          <p:nvPr/>
        </p:nvSpPr>
        <p:spPr>
          <a:xfrm>
            <a:off x="5487928" y="3429000"/>
            <a:ext cx="6096000" cy="3150093"/>
          </a:xfrm>
          <a:prstGeom prst="rect">
            <a:avLst/>
          </a:prstGeom>
          <a:noFill/>
        </p:spPr>
        <p:txBody>
          <a:bodyPr wrap="square">
            <a:spAutoFit/>
          </a:bodyPr>
          <a:lstStyle/>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Characteristics of this motion</a:t>
            </a:r>
          </a:p>
          <a:p>
            <a:pPr marL="1200150" lvl="2" indent="-285750">
              <a:spcAft>
                <a:spcPts val="1000"/>
              </a:spcAft>
              <a:buFont typeface="Arial" panose="020B0604020202020204" pitchFamily="34" charset="0"/>
              <a:buChar char="•"/>
            </a:pPr>
            <a:r>
              <a:rPr lang="en-US" sz="1600" dirty="0">
                <a:solidFill>
                  <a:schemeClr val="accent2">
                    <a:lumMod val="50000"/>
                  </a:schemeClr>
                </a:solidFill>
                <a:effectLst/>
                <a:latin typeface="Calibri" panose="020F0502020204030204" pitchFamily="34" charset="0"/>
                <a:ea typeface="Times New Roman" panose="02020603050405020304" pitchFamily="18" charset="0"/>
                <a:cs typeface="Mangal" panose="02040503050203030202" pitchFamily="18" charset="0"/>
              </a:rPr>
              <a:t>Must be seconded.</a:t>
            </a:r>
          </a:p>
          <a:p>
            <a:pPr marL="1200150" lvl="2" indent="-285750">
              <a:spcAft>
                <a:spcPts val="1000"/>
              </a:spcAft>
              <a:buFont typeface="Arial" panose="020B0604020202020204" pitchFamily="34" charset="0"/>
              <a:buChar char="•"/>
            </a:pPr>
            <a:r>
              <a:rPr lang="en-US" sz="1600" dirty="0">
                <a:solidFill>
                  <a:schemeClr val="accent2">
                    <a:lumMod val="50000"/>
                  </a:schemeClr>
                </a:solidFill>
                <a:effectLst/>
                <a:latin typeface="Calibri" panose="020F0502020204030204" pitchFamily="34" charset="0"/>
                <a:ea typeface="Times New Roman" panose="02020603050405020304" pitchFamily="18" charset="0"/>
                <a:cs typeface="Mangal" panose="02040503050203030202" pitchFamily="18" charset="0"/>
              </a:rPr>
              <a:t>Not debatable.</a:t>
            </a:r>
          </a:p>
          <a:p>
            <a:pPr marL="1200150" lvl="2" indent="-285750">
              <a:spcAft>
                <a:spcPts val="1000"/>
              </a:spcAft>
              <a:buFont typeface="Arial" panose="020B0604020202020204" pitchFamily="34" charset="0"/>
              <a:buChar char="•"/>
            </a:pPr>
            <a:r>
              <a:rPr lang="en-US" sz="1600" dirty="0">
                <a:solidFill>
                  <a:schemeClr val="accent2">
                    <a:lumMod val="50000"/>
                  </a:schemeClr>
                </a:solidFill>
                <a:effectLst/>
                <a:latin typeface="Calibri" panose="020F0502020204030204" pitchFamily="34" charset="0"/>
                <a:ea typeface="Times New Roman" panose="02020603050405020304" pitchFamily="18" charset="0"/>
                <a:cs typeface="Mangal" panose="02040503050203030202" pitchFamily="18" charset="0"/>
              </a:rPr>
              <a:t>Amendable.</a:t>
            </a:r>
          </a:p>
          <a:p>
            <a:pPr marL="1200150" lvl="2" indent="-285750">
              <a:spcAft>
                <a:spcPts val="1000"/>
              </a:spcAft>
              <a:buFont typeface="Arial" panose="020B0604020202020204" pitchFamily="34" charset="0"/>
              <a:buChar char="•"/>
            </a:pPr>
            <a:r>
              <a:rPr lang="en-US" sz="1600" dirty="0">
                <a:solidFill>
                  <a:schemeClr val="accent2">
                    <a:lumMod val="50000"/>
                  </a:schemeClr>
                </a:solidFill>
                <a:effectLst/>
                <a:latin typeface="Calibri" panose="020F0502020204030204" pitchFamily="34" charset="0"/>
                <a:ea typeface="Times New Roman" panose="02020603050405020304" pitchFamily="18" charset="0"/>
                <a:cs typeface="Mangal" panose="02040503050203030202" pitchFamily="18" charset="0"/>
              </a:rPr>
              <a:t>Requires majority vote</a:t>
            </a:r>
          </a:p>
          <a:p>
            <a:pPr marL="1200150" lvl="2" indent="-285750">
              <a:spcAft>
                <a:spcPts val="1000"/>
              </a:spcAft>
              <a:buFont typeface="Arial" panose="020B0604020202020204" pitchFamily="34" charset="0"/>
              <a:buChar char="•"/>
            </a:pPr>
            <a:r>
              <a:rPr lang="en-US" sz="1600" dirty="0">
                <a:solidFill>
                  <a:schemeClr val="accent2">
                    <a:lumMod val="50000"/>
                  </a:schemeClr>
                </a:solidFill>
                <a:effectLst/>
                <a:latin typeface="Calibri" panose="020F0502020204030204" pitchFamily="34" charset="0"/>
                <a:ea typeface="Times New Roman" panose="02020603050405020304" pitchFamily="18" charset="0"/>
                <a:cs typeface="Mangal" panose="02040503050203030202" pitchFamily="18" charset="0"/>
              </a:rPr>
              <a:t>To close the nominations require 2/3 vote.</a:t>
            </a:r>
          </a:p>
          <a:p>
            <a:pPr marL="1200150" lvl="2" indent="-285750">
              <a:spcAft>
                <a:spcPts val="1000"/>
              </a:spcAft>
              <a:buFont typeface="Arial" panose="020B0604020202020204" pitchFamily="34" charset="0"/>
              <a:buChar char="•"/>
            </a:pPr>
            <a:r>
              <a:rPr lang="en-US" sz="1600" dirty="0">
                <a:solidFill>
                  <a:schemeClr val="accent2">
                    <a:lumMod val="50000"/>
                  </a:schemeClr>
                </a:solidFill>
                <a:effectLst/>
                <a:latin typeface="Calibri" panose="020F0502020204030204" pitchFamily="34" charset="0"/>
                <a:ea typeface="Times New Roman" panose="02020603050405020304" pitchFamily="18" charset="0"/>
                <a:cs typeface="Mangal" panose="02040503050203030202" pitchFamily="18" charset="0"/>
              </a:rPr>
              <a:t>It can be reconsidered, except the motion to close nominations, or an affirmative vote on a motion to reopen nominations.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22238263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CEDB1-F295-4611-8B9F-54A3E746FC2A}"/>
              </a:ext>
            </a:extLst>
          </p:cNvPr>
          <p:cNvSpPr txBox="1"/>
          <p:nvPr/>
        </p:nvSpPr>
        <p:spPr>
          <a:xfrm>
            <a:off x="1114950" y="1266920"/>
            <a:ext cx="10459453" cy="5498941"/>
          </a:xfrm>
          <a:prstGeom prst="rect">
            <a:avLst/>
          </a:prstGeom>
          <a:noFill/>
        </p:spPr>
        <p:txBody>
          <a:bodyPr wrap="square" rtlCol="0">
            <a:spAutoFit/>
          </a:bodyPr>
          <a:lstStyle/>
          <a:p>
            <a:pPr marL="0" marR="0">
              <a:lnSpc>
                <a:spcPct val="115000"/>
              </a:lnSpc>
              <a:spcBef>
                <a:spcPts val="0"/>
              </a:spcBef>
              <a:spcAft>
                <a:spcPts val="1000"/>
              </a:spcAft>
            </a:pPr>
            <a:r>
              <a:rPr lang="en-US" sz="2000" b="1" dirty="0">
                <a:solidFill>
                  <a:schemeClr val="accent1">
                    <a:lumMod val="75000"/>
                  </a:schemeClr>
                </a:solidFill>
                <a:effectLst/>
                <a:latin typeface="Calibri" panose="020F0502020204030204" pitchFamily="34" charset="0"/>
                <a:ea typeface="Times New Roman" panose="02020603050405020304" pitchFamily="18" charset="0"/>
                <a:cs typeface="Mangal" panose="02040503050203030202" pitchFamily="18" charset="0"/>
              </a:rPr>
              <a:t>10. Request to Be Excused from a Duty </a:t>
            </a:r>
          </a:p>
          <a:p>
            <a:pPr marL="742950" lvl="1" indent="-285750">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A request to be excused from a duty is used when a member of a deliberative assembly wishes to be excused from attending a certain number of meetings, preparing talks or papers, serving on committees, or any other duties that may be imposed on the member.</a:t>
            </a:r>
          </a:p>
          <a:p>
            <a:pPr marL="742950" lvl="1" indent="-285750">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If the member remains silent, that member is regarded as accepting it. At that point, if the member is unable or unwilling to discharge the duty, that person generally submits a resignation in writing to the secretary or appointing power.</a:t>
            </a:r>
          </a:p>
          <a:p>
            <a:pPr marL="742950" lvl="1" indent="-285750">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The member should not abandon the duties until the resignation has been accepted or there has been a reasonable opportunity for it to be accepted.</a:t>
            </a:r>
          </a:p>
          <a:p>
            <a:pPr marL="742950" lvl="1" indent="-285750">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Sometimes a member wants to withdraw the resignation. This could be done at any time before the resignation is placed before the accepting body. After it is placed before the assembly, it can only be withdrawn by the consent of that body. </a:t>
            </a:r>
          </a:p>
          <a:p>
            <a:pPr marL="742950" lvl="1" indent="-285750">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This motion is debatable, and except postpone definitely and postpone indefinitely, other all the subsidiary and incidental motions can be apply.</a:t>
            </a:r>
          </a:p>
          <a:p>
            <a:pPr marL="742950" lvl="1" indent="-285750">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 is amendable and it requires majority vote.</a:t>
            </a:r>
          </a:p>
          <a:p>
            <a:pPr marL="742950" lvl="1" indent="-285750">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Only a negative vote can be reconsidered.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37680717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CEDB1-F295-4611-8B9F-54A3E746FC2A}"/>
              </a:ext>
            </a:extLst>
          </p:cNvPr>
          <p:cNvSpPr txBox="1"/>
          <p:nvPr/>
        </p:nvSpPr>
        <p:spPr>
          <a:xfrm>
            <a:off x="1114950" y="1266920"/>
            <a:ext cx="10459453" cy="3042115"/>
          </a:xfrm>
          <a:prstGeom prst="rect">
            <a:avLst/>
          </a:prstGeom>
          <a:noFill/>
        </p:spPr>
        <p:txBody>
          <a:bodyPr wrap="square" rtlCol="0">
            <a:spAutoFit/>
          </a:bodyPr>
          <a:lstStyle/>
          <a:p>
            <a:pPr marL="0" marR="0">
              <a:lnSpc>
                <a:spcPct val="115000"/>
              </a:lnSpc>
              <a:spcBef>
                <a:spcPts val="0"/>
              </a:spcBef>
              <a:spcAft>
                <a:spcPts val="1000"/>
              </a:spcAft>
            </a:pPr>
            <a:r>
              <a:rPr lang="en-US" sz="2000" b="1" dirty="0">
                <a:solidFill>
                  <a:schemeClr val="accent1">
                    <a:lumMod val="75000"/>
                  </a:schemeClr>
                </a:solidFill>
                <a:effectLst/>
                <a:latin typeface="Calibri" panose="020F0502020204030204" pitchFamily="34" charset="0"/>
                <a:ea typeface="Times New Roman" panose="02020603050405020304" pitchFamily="18" charset="0"/>
                <a:cs typeface="Mangal" panose="02040503050203030202" pitchFamily="18" charset="0"/>
              </a:rPr>
              <a:t>11. Request and Inquiry</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At a meeting, members may want to obtain information or request to do something that requires permission from the assembly. </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These requests and inquiries are in order when another has the floor if they require immediate attention. </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The requests and inquiries include a parliamentary inquiry, request for information, request for permission to withdraw or modify a motion, request to read papers, and request for any other privilege. Also, a member could request to be excused from a duty.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21415867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CEDB1-F295-4611-8B9F-54A3E746FC2A}"/>
              </a:ext>
            </a:extLst>
          </p:cNvPr>
          <p:cNvSpPr txBox="1"/>
          <p:nvPr/>
        </p:nvSpPr>
        <p:spPr>
          <a:xfrm>
            <a:off x="1114950" y="1266920"/>
            <a:ext cx="10459453" cy="4510722"/>
          </a:xfrm>
          <a:prstGeom prst="rect">
            <a:avLst/>
          </a:prstGeom>
          <a:noFill/>
        </p:spPr>
        <p:txBody>
          <a:bodyPr wrap="square" rtlCol="0">
            <a:spAutoFit/>
          </a:bodyPr>
          <a:lstStyle/>
          <a:p>
            <a:pPr marL="0" marR="0">
              <a:lnSpc>
                <a:spcPct val="115000"/>
              </a:lnSpc>
              <a:spcBef>
                <a:spcPts val="0"/>
              </a:spcBef>
              <a:spcAft>
                <a:spcPts val="1000"/>
              </a:spcAft>
            </a:pPr>
            <a:r>
              <a:rPr lang="en-US" sz="2000" b="1" dirty="0">
                <a:solidFill>
                  <a:schemeClr val="accent1">
                    <a:lumMod val="75000"/>
                  </a:schemeClr>
                </a:solidFill>
                <a:effectLst/>
                <a:latin typeface="Calibri" panose="020F0502020204030204" pitchFamily="34" charset="0"/>
                <a:ea typeface="Times New Roman" panose="02020603050405020304" pitchFamily="18" charset="0"/>
                <a:cs typeface="Mangal" panose="02040503050203030202" pitchFamily="18" charset="0"/>
              </a:rPr>
              <a:t>Types of Request and Inquiry</a:t>
            </a:r>
          </a:p>
          <a:p>
            <a:pPr marL="0" marR="0">
              <a:lnSpc>
                <a:spcPct val="115000"/>
              </a:lnSpc>
              <a:spcBef>
                <a:spcPts val="0"/>
              </a:spcBef>
              <a:spcAft>
                <a:spcPts val="1000"/>
              </a:spcAft>
            </a:pPr>
            <a:r>
              <a:rPr lang="en-US" sz="1800" b="1" dirty="0">
                <a:effectLst/>
                <a:latin typeface="Calibri" panose="020F0502020204030204" pitchFamily="34" charset="0"/>
                <a:ea typeface="Times New Roman" panose="02020603050405020304" pitchFamily="18" charset="0"/>
                <a:cs typeface="Mangal" panose="02040503050203030202" pitchFamily="18" charset="0"/>
              </a:rPr>
              <a:t>Parliamentary Inquiry (</a:t>
            </a:r>
            <a:r>
              <a:rPr lang="en-US" sz="1800" b="1" dirty="0" err="1">
                <a:effectLst/>
                <a:latin typeface="Calibri" panose="020F0502020204030204" pitchFamily="34" charset="0"/>
                <a:ea typeface="Times New Roman" panose="02020603050405020304" pitchFamily="18" charset="0"/>
                <a:cs typeface="Mangal" panose="02040503050203030202" pitchFamily="18" charset="0"/>
              </a:rPr>
              <a:t>RONR</a:t>
            </a:r>
            <a:r>
              <a:rPr lang="en-US" sz="1800" b="1" dirty="0">
                <a:effectLst/>
                <a:latin typeface="Calibri" panose="020F0502020204030204" pitchFamily="34" charset="0"/>
                <a:ea typeface="Times New Roman" panose="02020603050405020304" pitchFamily="18" charset="0"/>
                <a:cs typeface="Mangal" panose="02040503050203030202" pitchFamily="18" charset="0"/>
              </a:rPr>
              <a:t> Page No. 276)</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When a member is unsure about the rules or procedures applying to a certain situation in a meeting, the member can ask the chairman a parliamentary inquiry. The primary purpose of this motion is to enable members to obtain the chair's guidance so they can take the appropriate action. </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A parliamentary inquiry is sometimes used as a tactful alternative to a call for the orders of the day, or a point of order.</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 doesn’t require second</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It’s not debatable</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It’s not amendable</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 require majority vote to reverse the decisions of the chair.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20571626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CEDB1-F295-4611-8B9F-54A3E746FC2A}"/>
              </a:ext>
            </a:extLst>
          </p:cNvPr>
          <p:cNvSpPr txBox="1"/>
          <p:nvPr/>
        </p:nvSpPr>
        <p:spPr>
          <a:xfrm>
            <a:off x="1114950" y="1266920"/>
            <a:ext cx="10459453" cy="5656677"/>
          </a:xfrm>
          <a:prstGeom prst="rect">
            <a:avLst/>
          </a:prstGeom>
          <a:noFill/>
        </p:spPr>
        <p:txBody>
          <a:bodyPr wrap="square" rtlCol="0">
            <a:spAutoFit/>
          </a:bodyPr>
          <a:lstStyle/>
          <a:p>
            <a:pPr marL="0" marR="0">
              <a:lnSpc>
                <a:spcPct val="115000"/>
              </a:lnSpc>
              <a:spcBef>
                <a:spcPts val="0"/>
              </a:spcBef>
              <a:spcAft>
                <a:spcPts val="1000"/>
              </a:spcAft>
            </a:pPr>
            <a:r>
              <a:rPr lang="en-US" sz="2000" b="1" dirty="0">
                <a:solidFill>
                  <a:schemeClr val="accent1">
                    <a:lumMod val="75000"/>
                  </a:schemeClr>
                </a:solidFill>
                <a:effectLst/>
                <a:latin typeface="Calibri" panose="020F0502020204030204" pitchFamily="34" charset="0"/>
                <a:ea typeface="Times New Roman" panose="02020603050405020304" pitchFamily="18" charset="0"/>
                <a:cs typeface="Mangal" panose="02040503050203030202" pitchFamily="18" charset="0"/>
              </a:rPr>
              <a:t>Types of Request and Inquiry</a:t>
            </a:r>
          </a:p>
          <a:p>
            <a:pPr marL="0" marR="0">
              <a:lnSpc>
                <a:spcPct val="115000"/>
              </a:lnSpc>
              <a:spcBef>
                <a:spcPts val="0"/>
              </a:spcBef>
              <a:spcAft>
                <a:spcPts val="1000"/>
              </a:spcAft>
            </a:pPr>
            <a:r>
              <a:rPr lang="en-US" b="1" dirty="0">
                <a:effectLst/>
                <a:latin typeface="Calibri" panose="020F0502020204030204" pitchFamily="34" charset="0"/>
                <a:ea typeface="Times New Roman" panose="02020603050405020304" pitchFamily="18" charset="0"/>
                <a:cs typeface="Mangal" panose="02040503050203030202" pitchFamily="18" charset="0"/>
              </a:rPr>
              <a:t>Request for Information (</a:t>
            </a:r>
            <a:r>
              <a:rPr lang="en-US" b="1" dirty="0" err="1">
                <a:effectLst/>
                <a:latin typeface="Calibri" panose="020F0502020204030204" pitchFamily="34" charset="0"/>
                <a:ea typeface="Times New Roman" panose="02020603050405020304" pitchFamily="18" charset="0"/>
                <a:cs typeface="Mangal" panose="02040503050203030202" pitchFamily="18" charset="0"/>
              </a:rPr>
              <a:t>RONR</a:t>
            </a:r>
            <a:r>
              <a:rPr lang="en-US" b="1" dirty="0">
                <a:effectLst/>
                <a:latin typeface="Calibri" panose="020F0502020204030204" pitchFamily="34" charset="0"/>
                <a:ea typeface="Times New Roman" panose="02020603050405020304" pitchFamily="18" charset="0"/>
                <a:cs typeface="Mangal" panose="02040503050203030202" pitchFamily="18" charset="0"/>
              </a:rPr>
              <a:t> Page No. 276) (Chapter VIII Sub 33:6 B)</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In parliamentary procedure, a request for information is a request directed to the chair, or through the chair to another person, for information relevant to the matter. The information of request is use to give or to take the information under discussion, and therefore the request is distinct from a parliamentary inquiry, which requests information related to parliamentary procedure. If another member responds to the question, then any time he/she spends doing so is taken out of his/ her allowed time. Accordingly, if a request for information is used to interrupt someone's speech to ask them a question, the chair asks the member if he /she willing to be interrupted. A request for information can be used to remind a member of a point to be made in argument or with the intention of rebutting his/her position, but it must always be put in the form of a question. </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 doesn’t require second</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It’s not debatable</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It’s not amendable</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 require majority vote to reverse the decisions of the chair.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22516144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CEDB1-F295-4611-8B9F-54A3E746FC2A}"/>
              </a:ext>
            </a:extLst>
          </p:cNvPr>
          <p:cNvSpPr txBox="1"/>
          <p:nvPr/>
        </p:nvSpPr>
        <p:spPr>
          <a:xfrm>
            <a:off x="1114950" y="1266920"/>
            <a:ext cx="10459453" cy="5466368"/>
          </a:xfrm>
          <a:prstGeom prst="rect">
            <a:avLst/>
          </a:prstGeom>
          <a:noFill/>
        </p:spPr>
        <p:txBody>
          <a:bodyPr wrap="square" rtlCol="0">
            <a:spAutoFit/>
          </a:bodyPr>
          <a:lstStyle/>
          <a:p>
            <a:pPr marL="0" marR="0">
              <a:lnSpc>
                <a:spcPct val="115000"/>
              </a:lnSpc>
              <a:spcBef>
                <a:spcPts val="0"/>
              </a:spcBef>
              <a:spcAft>
                <a:spcPts val="1000"/>
              </a:spcAft>
            </a:pPr>
            <a:r>
              <a:rPr lang="en-US" sz="2000" b="1" dirty="0">
                <a:solidFill>
                  <a:schemeClr val="accent1">
                    <a:lumMod val="75000"/>
                  </a:schemeClr>
                </a:solidFill>
                <a:effectLst/>
                <a:latin typeface="Calibri" panose="020F0502020204030204" pitchFamily="34" charset="0"/>
                <a:ea typeface="Times New Roman" panose="02020603050405020304" pitchFamily="18" charset="0"/>
                <a:cs typeface="Mangal" panose="02040503050203030202" pitchFamily="18" charset="0"/>
              </a:rPr>
              <a:t>Types of Request and Inquiry</a:t>
            </a:r>
          </a:p>
          <a:p>
            <a:pPr marL="0" marR="0">
              <a:lnSpc>
                <a:spcPct val="115000"/>
              </a:lnSpc>
              <a:spcBef>
                <a:spcPts val="0"/>
              </a:spcBef>
              <a:spcAft>
                <a:spcPts val="1000"/>
              </a:spcAft>
            </a:pPr>
            <a:r>
              <a:rPr lang="en-US" sz="1800" b="1" dirty="0">
                <a:effectLst/>
                <a:latin typeface="Calibri" panose="020F0502020204030204" pitchFamily="34" charset="0"/>
                <a:ea typeface="Times New Roman" panose="02020603050405020304" pitchFamily="18" charset="0"/>
                <a:cs typeface="Mangal" panose="02040503050203030202" pitchFamily="18" charset="0"/>
              </a:rPr>
              <a:t>Request for a Permission (or Leave) to Withdraw or Modify a Motion (</a:t>
            </a:r>
            <a:r>
              <a:rPr lang="en-US" sz="1800" b="1" dirty="0" err="1">
                <a:effectLst/>
                <a:latin typeface="Calibri" panose="020F0502020204030204" pitchFamily="34" charset="0"/>
                <a:ea typeface="Times New Roman" panose="02020603050405020304" pitchFamily="18" charset="0"/>
                <a:cs typeface="Mangal" panose="02040503050203030202" pitchFamily="18" charset="0"/>
              </a:rPr>
              <a:t>RONR</a:t>
            </a:r>
            <a:r>
              <a:rPr lang="en-US" sz="1800" b="1" dirty="0">
                <a:effectLst/>
                <a:latin typeface="Calibri" panose="020F0502020204030204" pitchFamily="34" charset="0"/>
                <a:ea typeface="Times New Roman" panose="02020603050405020304" pitchFamily="18" charset="0"/>
                <a:cs typeface="Mangal" panose="02040503050203030202" pitchFamily="18" charset="0"/>
              </a:rPr>
              <a:t> Page No.278) (Chapter VIII Sub 33:11 C)</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 Request for permission to withdraw or modify a motion is use, if the maker of the motion wishes to withdraw or change it after it has been stated by the chair.</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Using Robert's Rules of Order Newly Revised (</a:t>
            </a:r>
            <a:r>
              <a:rPr lang="en-US" dirty="0" err="1">
                <a:effectLst/>
                <a:latin typeface="Calibri" panose="020F0502020204030204" pitchFamily="34" charset="0"/>
                <a:ea typeface="Times New Roman" panose="02020603050405020304" pitchFamily="18" charset="0"/>
                <a:cs typeface="Mangal" panose="02040503050203030202" pitchFamily="18" charset="0"/>
              </a:rPr>
              <a:t>RONR</a:t>
            </a:r>
            <a:r>
              <a:rPr lang="en-US" dirty="0">
                <a:effectLst/>
                <a:latin typeface="Calibri" panose="020F0502020204030204" pitchFamily="34" charset="0"/>
                <a:ea typeface="Times New Roman" panose="02020603050405020304" pitchFamily="18" charset="0"/>
                <a:cs typeface="Mangal" panose="02040503050203030202" pitchFamily="18" charset="0"/>
              </a:rPr>
              <a:t>), before a motion has been stated by the chair, permission is unnecessary for the maker of the motion to withdraw it or modify it. After a motion is place before the meeting &amp; assembly, permission of majority vote is required to withdraw it or modify it.  </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 requires second</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It’s not debatable and not amendable</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Majority vote is required to make changes and withdrawn. If withdrawn never can be placed in the meeting.</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 can be reconsidered but only negative vote can be reconsidered.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1341498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CEDB1-F295-4611-8B9F-54A3E746FC2A}"/>
              </a:ext>
            </a:extLst>
          </p:cNvPr>
          <p:cNvSpPr txBox="1"/>
          <p:nvPr/>
        </p:nvSpPr>
        <p:spPr>
          <a:xfrm>
            <a:off x="1114950" y="1266920"/>
            <a:ext cx="10459453" cy="3617144"/>
          </a:xfrm>
          <a:prstGeom prst="rect">
            <a:avLst/>
          </a:prstGeom>
          <a:noFill/>
        </p:spPr>
        <p:txBody>
          <a:bodyPr wrap="square" rtlCol="0">
            <a:spAutoFit/>
          </a:bodyPr>
          <a:lstStyle/>
          <a:p>
            <a:pPr marL="0" marR="0">
              <a:lnSpc>
                <a:spcPct val="115000"/>
              </a:lnSpc>
              <a:spcBef>
                <a:spcPts val="0"/>
              </a:spcBef>
              <a:spcAft>
                <a:spcPts val="1000"/>
              </a:spcAft>
            </a:pPr>
            <a:r>
              <a:rPr lang="en-US" sz="2000" b="1" dirty="0">
                <a:solidFill>
                  <a:schemeClr val="accent1">
                    <a:lumMod val="75000"/>
                  </a:schemeClr>
                </a:solidFill>
                <a:effectLst/>
                <a:latin typeface="Calibri" panose="020F0502020204030204" pitchFamily="34" charset="0"/>
                <a:ea typeface="Times New Roman" panose="02020603050405020304" pitchFamily="18" charset="0"/>
                <a:cs typeface="Mangal" panose="02040503050203030202" pitchFamily="18" charset="0"/>
              </a:rPr>
              <a:t>Types of Request and Inquiry</a:t>
            </a:r>
          </a:p>
          <a:p>
            <a:pPr marL="0" marR="0">
              <a:lnSpc>
                <a:spcPct val="115000"/>
              </a:lnSpc>
              <a:spcBef>
                <a:spcPts val="0"/>
              </a:spcBef>
              <a:spcAft>
                <a:spcPts val="1000"/>
              </a:spcAft>
            </a:pPr>
            <a:r>
              <a:rPr lang="en-US" b="1" dirty="0">
                <a:effectLst/>
                <a:latin typeface="Calibri" panose="020F0502020204030204" pitchFamily="34" charset="0"/>
                <a:ea typeface="Times New Roman" panose="02020603050405020304" pitchFamily="18" charset="0"/>
                <a:cs typeface="Mangal" panose="02040503050203030202" pitchFamily="18" charset="0"/>
              </a:rPr>
              <a:t>Request to Read Paper (</a:t>
            </a:r>
            <a:r>
              <a:rPr lang="en-US" b="1" dirty="0" err="1">
                <a:effectLst/>
                <a:latin typeface="Calibri" panose="020F0502020204030204" pitchFamily="34" charset="0"/>
                <a:ea typeface="Times New Roman" panose="02020603050405020304" pitchFamily="18" charset="0"/>
                <a:cs typeface="Mangal" panose="02040503050203030202" pitchFamily="18" charset="0"/>
              </a:rPr>
              <a:t>RONR</a:t>
            </a:r>
            <a:r>
              <a:rPr lang="en-US" b="1" dirty="0">
                <a:effectLst/>
                <a:latin typeface="Calibri" panose="020F0502020204030204" pitchFamily="34" charset="0"/>
                <a:ea typeface="Times New Roman" panose="02020603050405020304" pitchFamily="18" charset="0"/>
                <a:cs typeface="Mangal" panose="02040503050203030202" pitchFamily="18" charset="0"/>
              </a:rPr>
              <a:t> Page No. 280)(Chapter VIII Sub 33:20 D)</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The motion to request to read papers is used to allow a member of a deliberative assembly to read from a paper, book, manuscript, newspaper, or other document as part of his speech. This request must be based on the favor of the motion that supports his or her arguments to make more clarify .Normally; this motion is handled as a matter of unanimous consent.  </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 requires second.</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It’s not debatable and amendable.</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 requires majority vote.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2770558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034347" y="1178006"/>
            <a:ext cx="9390743" cy="5101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Font typeface="Arial" panose="020B0604020202020204" pitchFamily="34" charset="0"/>
              <a:buChar char="•"/>
            </a:pPr>
            <a:r>
              <a:rPr lang="en-US" sz="3600" b="1" dirty="0">
                <a:solidFill>
                  <a:srgbClr val="00B050"/>
                </a:solidFill>
                <a:latin typeface="Bahnschrift SemiBold" panose="020B0502040204020203" pitchFamily="34" charset="0"/>
                <a:cs typeface="Times New Roman" pitchFamily="18" charset="0"/>
              </a:rPr>
              <a:t>Vote</a:t>
            </a:r>
          </a:p>
          <a:p>
            <a:pPr marL="457200" lvl="0" indent="-457200">
              <a:buFont typeface="Arial" panose="020B0604020202020204" pitchFamily="34" charset="0"/>
              <a:buChar char="•"/>
            </a:pPr>
            <a:endParaRPr lang="en-US" b="1" dirty="0">
              <a:solidFill>
                <a:srgbClr val="00B050"/>
              </a:solidFill>
              <a:latin typeface="Bahnschrift SemiBold" panose="020B0502040204020203" pitchFamily="34" charset="0"/>
              <a:cs typeface="Times New Roman" pitchFamily="18" charset="0"/>
            </a:endParaRPr>
          </a:p>
          <a:p>
            <a:pPr marL="914400" lvl="1" indent="-457200">
              <a:buFont typeface="Arial" panose="020B0604020202020204" pitchFamily="34" charset="0"/>
              <a:buChar char="•"/>
            </a:pPr>
            <a:r>
              <a:rPr lang="en-US" sz="2800" b="1" dirty="0">
                <a:solidFill>
                  <a:schemeClr val="tx2">
                    <a:lumMod val="50000"/>
                  </a:schemeClr>
                </a:solidFill>
                <a:latin typeface="Bahnschrift SemiBold" panose="020B0502040204020203" pitchFamily="34" charset="0"/>
                <a:cs typeface="Times New Roman" pitchFamily="18" charset="0"/>
              </a:rPr>
              <a:t>Voice (aye-yes, No)</a:t>
            </a:r>
          </a:p>
          <a:p>
            <a:pPr marL="914400" lvl="1" indent="-457200">
              <a:buFont typeface="Arial" panose="020B0604020202020204" pitchFamily="34" charset="0"/>
              <a:buChar char="•"/>
            </a:pPr>
            <a:r>
              <a:rPr lang="en-US" sz="2800" b="1" dirty="0">
                <a:solidFill>
                  <a:schemeClr val="tx2">
                    <a:lumMod val="50000"/>
                  </a:schemeClr>
                </a:solidFill>
                <a:latin typeface="Bahnschrift SemiBold" panose="020B0502040204020203" pitchFamily="34" charset="0"/>
                <a:cs typeface="Times New Roman" pitchFamily="18" charset="0"/>
              </a:rPr>
              <a:t>Rising </a:t>
            </a:r>
          </a:p>
          <a:p>
            <a:pPr marL="1828800" lvl="3" indent="-457200">
              <a:buFont typeface="Arial" panose="020B0604020202020204" pitchFamily="34" charset="0"/>
              <a:buChar char="•"/>
            </a:pPr>
            <a:r>
              <a:rPr lang="en-US" sz="2800" b="1" dirty="0">
                <a:solidFill>
                  <a:schemeClr val="tx2">
                    <a:lumMod val="50000"/>
                  </a:schemeClr>
                </a:solidFill>
                <a:latin typeface="Bahnschrift SemiBold" panose="020B0502040204020203" pitchFamily="34" charset="0"/>
                <a:cs typeface="Times New Roman" pitchFamily="18" charset="0"/>
              </a:rPr>
              <a:t>standing </a:t>
            </a:r>
          </a:p>
          <a:p>
            <a:pPr marL="1828800" lvl="3" indent="-457200">
              <a:buFont typeface="Arial" panose="020B0604020202020204" pitchFamily="34" charset="0"/>
              <a:buChar char="•"/>
            </a:pPr>
            <a:r>
              <a:rPr lang="en-US" sz="2800" b="1" dirty="0">
                <a:solidFill>
                  <a:schemeClr val="tx2">
                    <a:lumMod val="50000"/>
                  </a:schemeClr>
                </a:solidFill>
                <a:latin typeface="Bahnschrift SemiBold" panose="020B0502040204020203" pitchFamily="34" charset="0"/>
                <a:cs typeface="Times New Roman" pitchFamily="18" charset="0"/>
              </a:rPr>
              <a:t>raise the hand</a:t>
            </a:r>
          </a:p>
          <a:p>
            <a:pPr marL="914400" lvl="1" indent="-457200">
              <a:buFont typeface="Arial" panose="020B0604020202020204" pitchFamily="34" charset="0"/>
              <a:buChar char="•"/>
            </a:pPr>
            <a:r>
              <a:rPr lang="en-US" sz="2800" b="1" dirty="0">
                <a:solidFill>
                  <a:schemeClr val="tx2">
                    <a:lumMod val="50000"/>
                  </a:schemeClr>
                </a:solidFill>
                <a:latin typeface="Bahnschrift SemiBold" panose="020B0502040204020203" pitchFamily="34" charset="0"/>
                <a:cs typeface="Times New Roman" pitchFamily="18" charset="0"/>
              </a:rPr>
              <a:t>Secret Ballot</a:t>
            </a:r>
          </a:p>
          <a:p>
            <a:pPr marL="914400" lvl="1" indent="-457200">
              <a:buFont typeface="Arial" panose="020B0604020202020204" pitchFamily="34" charset="0"/>
              <a:buChar char="•"/>
            </a:pPr>
            <a:r>
              <a:rPr lang="en-US" sz="2800" b="1" dirty="0">
                <a:solidFill>
                  <a:schemeClr val="tx2">
                    <a:lumMod val="50000"/>
                  </a:schemeClr>
                </a:solidFill>
                <a:latin typeface="Bahnschrift SemiBold" panose="020B0502040204020203" pitchFamily="34" charset="0"/>
                <a:cs typeface="Times New Roman" pitchFamily="18" charset="0"/>
              </a:rPr>
              <a:t>Roll call</a:t>
            </a:r>
          </a:p>
          <a:p>
            <a:pPr marL="457200" lvl="0" indent="-457200">
              <a:buFont typeface="Arial" panose="020B0604020202020204" pitchFamily="34" charset="0"/>
              <a:buChar char="•"/>
            </a:pPr>
            <a:endParaRPr lang="en-US" sz="2800" b="1" dirty="0">
              <a:solidFill>
                <a:schemeClr val="tx2">
                  <a:lumMod val="50000"/>
                </a:schemeClr>
              </a:solidFill>
              <a:latin typeface="Bahnschrift SemiBold" panose="020B050204020402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5551" y="291575"/>
            <a:ext cx="2013752" cy="1106485"/>
          </a:xfrm>
          <a:prstGeom prst="rect">
            <a:avLst/>
          </a:prstGeom>
        </p:spPr>
      </p:pic>
    </p:spTree>
    <p:extLst>
      <p:ext uri="{BB962C8B-B14F-4D97-AF65-F5344CB8AC3E}">
        <p14:creationId xmlns:p14="http://schemas.microsoft.com/office/powerpoint/2010/main" val="428219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CEDB1-F295-4611-8B9F-54A3E746FC2A}"/>
              </a:ext>
            </a:extLst>
          </p:cNvPr>
          <p:cNvSpPr txBox="1"/>
          <p:nvPr/>
        </p:nvSpPr>
        <p:spPr>
          <a:xfrm>
            <a:off x="1114950" y="1266920"/>
            <a:ext cx="10459453" cy="3745384"/>
          </a:xfrm>
          <a:prstGeom prst="rect">
            <a:avLst/>
          </a:prstGeom>
          <a:noFill/>
        </p:spPr>
        <p:txBody>
          <a:bodyPr wrap="square" rtlCol="0">
            <a:spAutoFit/>
          </a:bodyPr>
          <a:lstStyle/>
          <a:p>
            <a:pPr marL="0" marR="0">
              <a:lnSpc>
                <a:spcPct val="115000"/>
              </a:lnSpc>
              <a:spcBef>
                <a:spcPts val="0"/>
              </a:spcBef>
              <a:spcAft>
                <a:spcPts val="1000"/>
              </a:spcAft>
            </a:pPr>
            <a:r>
              <a:rPr lang="en-US" sz="2000" b="1" dirty="0">
                <a:solidFill>
                  <a:schemeClr val="accent1">
                    <a:lumMod val="75000"/>
                  </a:schemeClr>
                </a:solidFill>
                <a:effectLst/>
                <a:latin typeface="Calibri" panose="020F0502020204030204" pitchFamily="34" charset="0"/>
                <a:ea typeface="Times New Roman" panose="02020603050405020304" pitchFamily="18" charset="0"/>
                <a:cs typeface="Mangal" panose="02040503050203030202" pitchFamily="18" charset="0"/>
              </a:rPr>
              <a:t>Types of Request and Inquiry</a:t>
            </a:r>
          </a:p>
          <a:p>
            <a:pPr marL="0" marR="0">
              <a:lnSpc>
                <a:spcPct val="115000"/>
              </a:lnSpc>
              <a:spcBef>
                <a:spcPts val="0"/>
              </a:spcBef>
              <a:spcAft>
                <a:spcPts val="1000"/>
              </a:spcAft>
            </a:pPr>
            <a:r>
              <a:rPr lang="en-US" sz="1800" b="1" dirty="0">
                <a:effectLst/>
                <a:latin typeface="Calibri" panose="020F0502020204030204" pitchFamily="34" charset="0"/>
                <a:ea typeface="Times New Roman" panose="02020603050405020304" pitchFamily="18" charset="0"/>
                <a:cs typeface="Mangal" panose="02040503050203030202" pitchFamily="18" charset="0"/>
              </a:rPr>
              <a:t>Request for any Other Privilege  </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In a deliberative meeting &amp; assembly, a request for any other privilege is used when one wishes to, for instance, makes a presentation when no motion is pending.</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Generally, these requests are handled by unanimous consent. Otherwise, a majority vote would grant the request.</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It doesn’t requires second</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Not debatable</a:t>
            </a:r>
          </a:p>
          <a:p>
            <a:pPr marL="742950" lvl="1" indent="-285750">
              <a:lnSpc>
                <a:spcPct val="115000"/>
              </a:lnSpc>
              <a:spcAft>
                <a:spcPts val="1000"/>
              </a:spcAft>
              <a:buFont typeface="Arial" panose="020B0604020202020204" pitchFamily="34" charset="0"/>
              <a:buChar char="•"/>
            </a:pPr>
            <a:r>
              <a:rPr lang="en-US" dirty="0">
                <a:effectLst/>
                <a:latin typeface="Calibri" panose="020F0502020204030204" pitchFamily="34" charset="0"/>
                <a:ea typeface="Times New Roman" panose="02020603050405020304" pitchFamily="18" charset="0"/>
                <a:cs typeface="Mangal" panose="02040503050203030202" pitchFamily="18" charset="0"/>
              </a:rPr>
              <a:t>Use for urgency of an individual member in the assembly.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27507896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43693" y="1128151"/>
            <a:ext cx="6832320" cy="523220"/>
          </a:xfrm>
          <a:prstGeom prst="rect">
            <a:avLst/>
          </a:prstGeom>
        </p:spPr>
        <p:txBody>
          <a:bodyPr wrap="none">
            <a:spAutoFit/>
          </a:bodyPr>
          <a:lstStyle/>
          <a:p>
            <a:r>
              <a:rPr lang="ne-NP" sz="2800" b="1" dirty="0">
                <a:solidFill>
                  <a:srgbClr val="464646"/>
                </a:solidFill>
                <a:effectLst>
                  <a:outerShdw blurRad="31750" dist="25400" dir="5400000" algn="tl" rotWithShape="0">
                    <a:srgbClr val="000000">
                      <a:alpha val="25000"/>
                    </a:srgbClr>
                  </a:outerShdw>
                </a:effectLst>
                <a:latin typeface="Lucida Sans Unicode"/>
                <a:ea typeface="+mj-ea"/>
              </a:rPr>
              <a:t>विशेषाधिकार प्रस्ताव </a:t>
            </a:r>
            <a:r>
              <a:rPr lang="en-US" sz="2800" b="1" dirty="0">
                <a:solidFill>
                  <a:srgbClr val="464646"/>
                </a:solidFill>
                <a:effectLst>
                  <a:outerShdw blurRad="31750" dist="25400" dir="5400000" algn="tl" rotWithShape="0">
                    <a:srgbClr val="000000">
                      <a:alpha val="25000"/>
                    </a:srgbClr>
                  </a:outerShdw>
                </a:effectLst>
                <a:latin typeface="Lucida Sans Unicode"/>
                <a:ea typeface="+mj-ea"/>
                <a:cs typeface="+mj-cs"/>
              </a:rPr>
              <a:t>( Privileged Motion )</a:t>
            </a:r>
            <a:endParaRPr lang="en-US" dirty="0"/>
          </a:p>
        </p:txBody>
      </p:sp>
      <p:sp>
        <p:nvSpPr>
          <p:cNvPr id="4" name="Rectangle 3"/>
          <p:cNvSpPr/>
          <p:nvPr/>
        </p:nvSpPr>
        <p:spPr>
          <a:xfrm>
            <a:off x="666206" y="1632857"/>
            <a:ext cx="11077303" cy="4555093"/>
          </a:xfrm>
          <a:prstGeom prst="rect">
            <a:avLst/>
          </a:prstGeom>
        </p:spPr>
        <p:txBody>
          <a:bodyPr wrap="square">
            <a:spAutoFit/>
          </a:bodyPr>
          <a:lstStyle/>
          <a:p>
            <a:pPr>
              <a:buFont typeface="Wingdings 3" pitchFamily="18" charset="2"/>
              <a:buNone/>
            </a:pPr>
            <a:r>
              <a:rPr lang="en-US" sz="2800" b="1" dirty="0">
                <a:latin typeface="Preeti" pitchFamily="2" charset="0"/>
              </a:rPr>
              <a:t>a}7sdf </a:t>
            </a:r>
            <a:r>
              <a:rPr lang="en-US" sz="2800" b="1" dirty="0" err="1">
                <a:latin typeface="Preeti" pitchFamily="2" charset="0"/>
              </a:rPr>
              <a:t>s'g</a:t>
            </a:r>
            <a:r>
              <a:rPr lang="en-US" sz="2800" b="1" dirty="0">
                <a:latin typeface="Preeti" pitchFamily="2" charset="0"/>
              </a:rPr>
              <a:t>} </a:t>
            </a:r>
            <a:r>
              <a:rPr lang="en-US" sz="2800" b="1" dirty="0" err="1">
                <a:latin typeface="Preeti" pitchFamily="2" charset="0"/>
              </a:rPr>
              <a:t>ljifodfly</a:t>
            </a:r>
            <a:r>
              <a:rPr lang="en-US" sz="2800" b="1" dirty="0">
                <a:latin typeface="Preeti" pitchFamily="2" charset="0"/>
              </a:rPr>
              <a:t> 5nkmn </a:t>
            </a:r>
            <a:r>
              <a:rPr lang="en-US" sz="2800" b="1" dirty="0" err="1">
                <a:latin typeface="Preeti" pitchFamily="2" charset="0"/>
              </a:rPr>
              <a:t>eO</a:t>
            </a:r>
            <a:r>
              <a:rPr lang="en-US" sz="2800" b="1" dirty="0">
                <a:latin typeface="Preeti" pitchFamily="2" charset="0"/>
              </a:rPr>
              <a:t>/x]</a:t>
            </a:r>
            <a:r>
              <a:rPr lang="en-US" sz="2800" b="1" dirty="0" err="1">
                <a:latin typeface="Preeti" pitchFamily="2" charset="0"/>
              </a:rPr>
              <a:t>sf</a:t>
            </a:r>
            <a:r>
              <a:rPr lang="en-US" sz="2800" b="1" dirty="0">
                <a:latin typeface="Preeti" pitchFamily="2" charset="0"/>
              </a:rPr>
              <a:t>] </a:t>
            </a:r>
            <a:r>
              <a:rPr lang="en-US" sz="2800" b="1" dirty="0" err="1">
                <a:latin typeface="Preeti" pitchFamily="2" charset="0"/>
              </a:rPr>
              <a:t>cj:yfdf</a:t>
            </a:r>
            <a:r>
              <a:rPr lang="en-US" sz="2800" b="1" dirty="0">
                <a:latin typeface="Preeti" pitchFamily="2" charset="0"/>
              </a:rPr>
              <a:t> </a:t>
            </a:r>
            <a:r>
              <a:rPr lang="en-US" sz="2800" b="1" dirty="0" err="1">
                <a:latin typeface="Preeti" pitchFamily="2" charset="0"/>
              </a:rPr>
              <a:t>jf</a:t>
            </a:r>
            <a:r>
              <a:rPr lang="en-US" sz="2800" b="1" dirty="0">
                <a:latin typeface="Preeti" pitchFamily="2" charset="0"/>
              </a:rPr>
              <a:t> a}7s </a:t>
            </a:r>
            <a:r>
              <a:rPr lang="en-US" sz="2800" b="1" dirty="0" err="1">
                <a:latin typeface="Preeti" pitchFamily="2" charset="0"/>
              </a:rPr>
              <a:t>rln</a:t>
            </a:r>
            <a:r>
              <a:rPr lang="en-US" sz="2800" b="1" dirty="0">
                <a:latin typeface="Preeti" pitchFamily="2" charset="0"/>
              </a:rPr>
              <a:t>/x]</a:t>
            </a:r>
            <a:r>
              <a:rPr lang="en-US" sz="2800" b="1" dirty="0" err="1">
                <a:latin typeface="Preeti" pitchFamily="2" charset="0"/>
              </a:rPr>
              <a:t>sf</a:t>
            </a:r>
            <a:r>
              <a:rPr lang="en-US" sz="2800" b="1" dirty="0">
                <a:latin typeface="Preeti" pitchFamily="2" charset="0"/>
              </a:rPr>
              <a:t>] </a:t>
            </a:r>
            <a:r>
              <a:rPr lang="en-US" sz="2800" b="1" dirty="0" err="1">
                <a:latin typeface="Preeti" pitchFamily="2" charset="0"/>
              </a:rPr>
              <a:t>cj:yfdf</a:t>
            </a:r>
            <a:r>
              <a:rPr lang="en-US" sz="2800" b="1" dirty="0">
                <a:latin typeface="Preeti" pitchFamily="2" charset="0"/>
              </a:rPr>
              <a:t> </a:t>
            </a:r>
            <a:r>
              <a:rPr lang="en-US" sz="2800" b="1" dirty="0" err="1">
                <a:latin typeface="Preeti" pitchFamily="2" charset="0"/>
              </a:rPr>
              <a:t>tTsfn</a:t>
            </a:r>
            <a:r>
              <a:rPr lang="en-US" sz="2800" b="1" dirty="0">
                <a:latin typeface="Preeti" pitchFamily="2" charset="0"/>
              </a:rPr>
              <a:t> </a:t>
            </a:r>
            <a:r>
              <a:rPr lang="en-US" sz="2800" b="1" dirty="0" err="1">
                <a:latin typeface="Preeti" pitchFamily="2" charset="0"/>
              </a:rPr>
              <a:t>s'g</a:t>
            </a:r>
            <a:r>
              <a:rPr lang="en-US" sz="2800" b="1" dirty="0">
                <a:latin typeface="Preeti" pitchFamily="2" charset="0"/>
              </a:rPr>
              <a:t>} </a:t>
            </a:r>
            <a:r>
              <a:rPr lang="en-US" sz="2800" b="1" dirty="0" err="1">
                <a:latin typeface="Preeti" pitchFamily="2" charset="0"/>
              </a:rPr>
              <a:t>ljifodf</a:t>
            </a:r>
            <a:r>
              <a:rPr lang="en-US" sz="2800" b="1" dirty="0">
                <a:latin typeface="Preeti" pitchFamily="2" charset="0"/>
              </a:rPr>
              <a:t> ;+:</a:t>
            </a:r>
            <a:r>
              <a:rPr lang="en-US" sz="2800" b="1" dirty="0" err="1">
                <a:latin typeface="Preeti" pitchFamily="2" charset="0"/>
              </a:rPr>
              <a:t>yfsf</a:t>
            </a:r>
            <a:r>
              <a:rPr lang="en-US" sz="2800" b="1" dirty="0">
                <a:latin typeface="Preeti" pitchFamily="2" charset="0"/>
              </a:rPr>
              <a:t>], a}7ssf], </a:t>
            </a:r>
            <a:r>
              <a:rPr lang="en-US" sz="2800" b="1" dirty="0" err="1">
                <a:latin typeface="Preeti" pitchFamily="2" charset="0"/>
              </a:rPr>
              <a:t>kbflwsf</a:t>
            </a:r>
            <a:r>
              <a:rPr lang="en-US" sz="2800" b="1" dirty="0">
                <a:latin typeface="Preeti" pitchFamily="2" charset="0"/>
              </a:rPr>
              <a:t>/</a:t>
            </a:r>
            <a:r>
              <a:rPr lang="en-US" sz="2800" b="1" dirty="0" err="1">
                <a:latin typeface="Preeti" pitchFamily="2" charset="0"/>
              </a:rPr>
              <a:t>Lx?sf</a:t>
            </a:r>
            <a:r>
              <a:rPr lang="en-US" sz="2800" b="1" dirty="0">
                <a:latin typeface="Preeti" pitchFamily="2" charset="0"/>
              </a:rPr>
              <a:t>] </a:t>
            </a:r>
            <a:r>
              <a:rPr lang="en-US" sz="2800" b="1" dirty="0" err="1">
                <a:latin typeface="Preeti" pitchFamily="2" charset="0"/>
              </a:rPr>
              <a:t>jf</a:t>
            </a:r>
            <a:r>
              <a:rPr lang="en-US" sz="2800" b="1" dirty="0">
                <a:latin typeface="Preeti" pitchFamily="2" charset="0"/>
              </a:rPr>
              <a:t> ;b:ox?sf] </a:t>
            </a:r>
            <a:r>
              <a:rPr lang="en-US" sz="2800" b="1" dirty="0" err="1">
                <a:latin typeface="Preeti" pitchFamily="2" charset="0"/>
              </a:rPr>
              <a:t>ljwfg</a:t>
            </a:r>
            <a:r>
              <a:rPr lang="en-US" sz="2800" b="1" dirty="0">
                <a:latin typeface="Preeti" pitchFamily="2" charset="0"/>
              </a:rPr>
              <a:t> </a:t>
            </a:r>
            <a:r>
              <a:rPr lang="en-US" sz="2800" b="1" dirty="0" err="1">
                <a:latin typeface="Preeti" pitchFamily="2" charset="0"/>
              </a:rPr>
              <a:t>k|bQ</a:t>
            </a:r>
            <a:r>
              <a:rPr lang="en-US" sz="2800" b="1" dirty="0">
                <a:latin typeface="Preeti" pitchFamily="2" charset="0"/>
              </a:rPr>
              <a:t> </a:t>
            </a:r>
            <a:r>
              <a:rPr lang="en-US" sz="2800" b="1" dirty="0" err="1">
                <a:latin typeface="Preeti" pitchFamily="2" charset="0"/>
              </a:rPr>
              <a:t>ljz</a:t>
            </a:r>
            <a:r>
              <a:rPr lang="en-US" sz="2800" b="1" dirty="0">
                <a:latin typeface="Preeti" pitchFamily="2" charset="0"/>
              </a:rPr>
              <a:t>]</a:t>
            </a:r>
            <a:r>
              <a:rPr lang="en-US" sz="2800" b="1" dirty="0" err="1">
                <a:latin typeface="Preeti" pitchFamily="2" charset="0"/>
              </a:rPr>
              <a:t>ifclwsf</a:t>
            </a:r>
            <a:r>
              <a:rPr lang="en-US" sz="2800" b="1" dirty="0">
                <a:latin typeface="Preeti" pitchFamily="2" charset="0"/>
              </a:rPr>
              <a:t>/ </a:t>
            </a:r>
            <a:r>
              <a:rPr lang="en-US" sz="2800" b="1" dirty="0" err="1">
                <a:latin typeface="Preeti" pitchFamily="2" charset="0"/>
              </a:rPr>
              <a:t>ldlrg</a:t>
            </a:r>
            <a:r>
              <a:rPr lang="en-US" sz="2800" b="1" dirty="0">
                <a:latin typeface="Preeti" pitchFamily="2" charset="0"/>
              </a:rPr>
              <a:t> cfF6\of] </a:t>
            </a:r>
            <a:r>
              <a:rPr lang="en-US" sz="2800" b="1" dirty="0" err="1">
                <a:latin typeface="Preeti" pitchFamily="2" charset="0"/>
              </a:rPr>
              <a:t>jf</a:t>
            </a:r>
            <a:r>
              <a:rPr lang="en-US" sz="2800" b="1" dirty="0">
                <a:latin typeface="Preeti" pitchFamily="2" charset="0"/>
              </a:rPr>
              <a:t> </a:t>
            </a:r>
            <a:r>
              <a:rPr lang="en-US" sz="2800" b="1" dirty="0" err="1">
                <a:latin typeface="Preeti" pitchFamily="2" charset="0"/>
              </a:rPr>
              <a:t>ljz</a:t>
            </a:r>
            <a:r>
              <a:rPr lang="en-US" sz="2800" b="1" dirty="0">
                <a:latin typeface="Preeti" pitchFamily="2" charset="0"/>
              </a:rPr>
              <a:t>]if </a:t>
            </a:r>
            <a:r>
              <a:rPr lang="en-US" sz="2800" b="1" dirty="0" err="1">
                <a:latin typeface="Preeti" pitchFamily="2" charset="0"/>
              </a:rPr>
              <a:t>clwsf</a:t>
            </a:r>
            <a:r>
              <a:rPr lang="en-US" sz="2800" b="1" dirty="0">
                <a:latin typeface="Preeti" pitchFamily="2" charset="0"/>
              </a:rPr>
              <a:t>/</a:t>
            </a:r>
            <a:r>
              <a:rPr lang="en-US" sz="2800" b="1" dirty="0" err="1">
                <a:latin typeface="Preeti" pitchFamily="2" charset="0"/>
              </a:rPr>
              <a:t>sf</a:t>
            </a:r>
            <a:r>
              <a:rPr lang="en-US" sz="2800" b="1" dirty="0">
                <a:latin typeface="Preeti" pitchFamily="2" charset="0"/>
              </a:rPr>
              <a:t>] s'/f p7fpg'kg]{ </a:t>
            </a:r>
            <a:r>
              <a:rPr lang="en-US" sz="2800" b="1" dirty="0" err="1">
                <a:latin typeface="Preeti" pitchFamily="2" charset="0"/>
              </a:rPr>
              <a:t>eof</a:t>
            </a:r>
            <a:r>
              <a:rPr lang="en-US" sz="2800" b="1" dirty="0">
                <a:latin typeface="Preeti" pitchFamily="2" charset="0"/>
              </a:rPr>
              <a:t>] </a:t>
            </a:r>
            <a:r>
              <a:rPr lang="en-US" sz="2800" b="1" dirty="0" err="1">
                <a:latin typeface="Preeti" pitchFamily="2" charset="0"/>
              </a:rPr>
              <a:t>eg</a:t>
            </a:r>
            <a:r>
              <a:rPr lang="en-US" sz="2800" b="1" dirty="0">
                <a:latin typeface="Preeti" pitchFamily="2" charset="0"/>
              </a:rPr>
              <a:t>] </a:t>
            </a:r>
            <a:r>
              <a:rPr lang="en-US" sz="2800" b="1" dirty="0" err="1">
                <a:latin typeface="Preeti" pitchFamily="2" charset="0"/>
              </a:rPr>
              <a:t>To:tf</a:t>
            </a:r>
            <a:r>
              <a:rPr lang="en-US" sz="2800" b="1" dirty="0">
                <a:latin typeface="Preeti" pitchFamily="2" charset="0"/>
              </a:rPr>
              <a:t>] </a:t>
            </a:r>
            <a:r>
              <a:rPr lang="en-US" sz="2800" b="1" dirty="0" err="1">
                <a:latin typeface="Preeti" pitchFamily="2" charset="0"/>
              </a:rPr>
              <a:t>cj:yfdf</a:t>
            </a:r>
            <a:r>
              <a:rPr lang="en-US" sz="2800" b="1" dirty="0">
                <a:latin typeface="Preeti" pitchFamily="2" charset="0"/>
              </a:rPr>
              <a:t> </a:t>
            </a:r>
            <a:r>
              <a:rPr lang="en-US" sz="2800" b="1" dirty="0" err="1">
                <a:latin typeface="Preeti" pitchFamily="2" charset="0"/>
              </a:rPr>
              <a:t>NofOg</a:t>
            </a:r>
            <a:r>
              <a:rPr lang="en-US" sz="2800" b="1" dirty="0">
                <a:latin typeface="Preeti" pitchFamily="2" charset="0"/>
              </a:rPr>
              <a:t>] k|:</a:t>
            </a:r>
            <a:r>
              <a:rPr lang="en-US" sz="2800" b="1" dirty="0" err="1">
                <a:latin typeface="Preeti" pitchFamily="2" charset="0"/>
              </a:rPr>
              <a:t>tfjnfO</a:t>
            </a:r>
            <a:r>
              <a:rPr lang="en-US" sz="2800" b="1" dirty="0">
                <a:latin typeface="Preeti" pitchFamily="2" charset="0"/>
              </a:rPr>
              <a:t>{ </a:t>
            </a:r>
            <a:r>
              <a:rPr lang="en-US" sz="2800" b="1" dirty="0" err="1">
                <a:latin typeface="Preeti" pitchFamily="2" charset="0"/>
              </a:rPr>
              <a:t>ljz</a:t>
            </a:r>
            <a:r>
              <a:rPr lang="en-US" sz="2800" b="1" dirty="0">
                <a:latin typeface="Preeti" pitchFamily="2" charset="0"/>
              </a:rPr>
              <a:t>]</a:t>
            </a:r>
            <a:r>
              <a:rPr lang="en-US" sz="2800" b="1" dirty="0" err="1">
                <a:latin typeface="Preeti" pitchFamily="2" charset="0"/>
              </a:rPr>
              <a:t>ifflwsf</a:t>
            </a:r>
            <a:r>
              <a:rPr lang="en-US" sz="2800" b="1" dirty="0">
                <a:latin typeface="Preeti" pitchFamily="2" charset="0"/>
              </a:rPr>
              <a:t>/</a:t>
            </a:r>
            <a:r>
              <a:rPr lang="en-US" sz="2800" b="1" dirty="0" err="1">
                <a:latin typeface="Preeti" pitchFamily="2" charset="0"/>
              </a:rPr>
              <a:t>sf</a:t>
            </a:r>
            <a:r>
              <a:rPr lang="en-US" sz="2800" b="1" dirty="0">
                <a:latin typeface="Preeti" pitchFamily="2" charset="0"/>
              </a:rPr>
              <a:t>] k|:</a:t>
            </a:r>
            <a:r>
              <a:rPr lang="en-US" sz="2800" b="1" dirty="0" err="1">
                <a:latin typeface="Preeti" pitchFamily="2" charset="0"/>
              </a:rPr>
              <a:t>tfj</a:t>
            </a:r>
            <a:r>
              <a:rPr lang="en-US" sz="2800" b="1" dirty="0">
                <a:latin typeface="Preeti" pitchFamily="2" charset="0"/>
              </a:rPr>
              <a:t> elgG5 . of] k|:</a:t>
            </a:r>
            <a:r>
              <a:rPr lang="en-US" sz="2800" b="1" dirty="0" err="1">
                <a:latin typeface="Preeti" pitchFamily="2" charset="0"/>
              </a:rPr>
              <a:t>tfj</a:t>
            </a:r>
            <a:r>
              <a:rPr lang="en-US" sz="2800" b="1" dirty="0">
                <a:latin typeface="Preeti" pitchFamily="2" charset="0"/>
              </a:rPr>
              <a:t> </a:t>
            </a:r>
            <a:r>
              <a:rPr lang="en-US" sz="2800" b="1" dirty="0" err="1">
                <a:latin typeface="Preeti" pitchFamily="2" charset="0"/>
              </a:rPr>
              <a:t>cfO;s</a:t>
            </a:r>
            <a:r>
              <a:rPr lang="en-US" sz="2800" b="1" dirty="0">
                <a:latin typeface="Preeti" pitchFamily="2" charset="0"/>
              </a:rPr>
              <a:t>]kl5 </a:t>
            </a:r>
            <a:r>
              <a:rPr lang="en-US" sz="2800" b="1" dirty="0" err="1">
                <a:latin typeface="Preeti" pitchFamily="2" charset="0"/>
              </a:rPr>
              <a:t>o;sf</a:t>
            </a:r>
            <a:r>
              <a:rPr lang="en-US" sz="2800" b="1" dirty="0">
                <a:latin typeface="Preeti" pitchFamily="2" charset="0"/>
              </a:rPr>
              <a:t>] 6'Ëf] </a:t>
            </a:r>
            <a:r>
              <a:rPr lang="en-US" sz="2800" b="1" dirty="0" err="1">
                <a:latin typeface="Preeti" pitchFamily="2" charset="0"/>
              </a:rPr>
              <a:t>gnfuL</a:t>
            </a:r>
            <a:r>
              <a:rPr lang="en-US" sz="2800" b="1" dirty="0">
                <a:latin typeface="Preeti" pitchFamily="2" charset="0"/>
              </a:rPr>
              <a:t> c? </a:t>
            </a:r>
            <a:r>
              <a:rPr lang="en-US" sz="2800" b="1" dirty="0" err="1">
                <a:latin typeface="Preeti" pitchFamily="2" charset="0"/>
              </a:rPr>
              <a:t>ljifodf</a:t>
            </a:r>
            <a:r>
              <a:rPr lang="en-US" sz="2800" b="1" dirty="0">
                <a:latin typeface="Preeti" pitchFamily="2" charset="0"/>
              </a:rPr>
              <a:t> 5nkmn </a:t>
            </a:r>
            <a:r>
              <a:rPr lang="en-US" sz="2800" b="1" dirty="0" err="1">
                <a:latin typeface="Preeti" pitchFamily="2" charset="0"/>
              </a:rPr>
              <a:t>ug</a:t>
            </a:r>
            <a:r>
              <a:rPr lang="en-US" sz="2800" b="1" dirty="0">
                <a:latin typeface="Preeti" pitchFamily="2" charset="0"/>
              </a:rPr>
              <a:t>{ </a:t>
            </a:r>
            <a:r>
              <a:rPr lang="en-US" sz="2800" b="1" dirty="0" err="1">
                <a:latin typeface="Preeti" pitchFamily="2" charset="0"/>
              </a:rPr>
              <a:t>kfO</a:t>
            </a:r>
            <a:r>
              <a:rPr lang="en-US" sz="2800" b="1" dirty="0">
                <a:latin typeface="Preeti" pitchFamily="2" charset="0"/>
              </a:rPr>
              <a:t>{b}g . </a:t>
            </a:r>
          </a:p>
          <a:p>
            <a:pPr algn="just">
              <a:buFont typeface="Wingdings 3" pitchFamily="18" charset="2"/>
              <a:buNone/>
            </a:pPr>
            <a:r>
              <a:rPr lang="en-US" b="1" dirty="0"/>
              <a:t>	 </a:t>
            </a:r>
          </a:p>
          <a:p>
            <a:pPr algn="just">
              <a:buFont typeface="Wingdings" pitchFamily="2" charset="2"/>
              <a:buChar char="Ø"/>
            </a:pPr>
            <a:r>
              <a:rPr lang="en-US" sz="3200" b="1" dirty="0"/>
              <a:t>Adjourn Meeting </a:t>
            </a:r>
            <a:r>
              <a:rPr lang="en-US" sz="2800" b="1" dirty="0">
                <a:latin typeface="Arial Black" panose="020B0A04020102020204" pitchFamily="34" charset="0"/>
              </a:rPr>
              <a:t>(</a:t>
            </a:r>
            <a:r>
              <a:rPr lang="ne-NP" sz="2800" b="1" dirty="0">
                <a:latin typeface="Arial Black" panose="020B0A04020102020204" pitchFamily="34" charset="0"/>
              </a:rPr>
              <a:t> बैठक समापन </a:t>
            </a:r>
            <a:r>
              <a:rPr lang="en-US" sz="2800" b="1" dirty="0">
                <a:latin typeface="Arial Black" panose="020B0A04020102020204" pitchFamily="34" charset="0"/>
              </a:rPr>
              <a:t>)</a:t>
            </a:r>
            <a:endParaRPr lang="ne-NP" sz="2800" dirty="0">
              <a:latin typeface="Arial Black" panose="020B0A04020102020204" pitchFamily="34" charset="0"/>
            </a:endParaRPr>
          </a:p>
          <a:p>
            <a:pPr>
              <a:buFont typeface="Wingdings" pitchFamily="2" charset="2"/>
              <a:buChar char="Ø"/>
            </a:pPr>
            <a:r>
              <a:rPr lang="en-US" sz="3200" b="1" dirty="0"/>
              <a:t>Time fixed of next meeting (</a:t>
            </a:r>
            <a:r>
              <a:rPr lang="ne-NP" sz="3200" b="1" dirty="0"/>
              <a:t>अर्को बैठकको मिति तय</a:t>
            </a:r>
            <a:r>
              <a:rPr lang="en-US" sz="3200" b="1" dirty="0"/>
              <a:t>)</a:t>
            </a:r>
          </a:p>
          <a:p>
            <a:pPr>
              <a:buFont typeface="Wingdings" pitchFamily="2" charset="2"/>
              <a:buChar char="Ø"/>
            </a:pPr>
            <a:r>
              <a:rPr lang="en-US" sz="3200" b="1" dirty="0"/>
              <a:t>Recess (</a:t>
            </a:r>
            <a:r>
              <a:rPr lang="ne-NP" sz="3200" b="1" dirty="0"/>
              <a:t> स्थगन / विश्राम </a:t>
            </a:r>
            <a:r>
              <a:rPr lang="en-US" sz="3200" dirty="0"/>
              <a:t>)</a:t>
            </a:r>
          </a:p>
          <a:p>
            <a:pPr>
              <a:buFont typeface="Wingdings" pitchFamily="2" charset="2"/>
              <a:buChar char="Ø"/>
            </a:pPr>
            <a:r>
              <a:rPr lang="en-US" sz="3200" b="1" dirty="0"/>
              <a:t>Question of Privileged ( </a:t>
            </a:r>
            <a:r>
              <a:rPr lang="ne-NP" sz="3200" b="1" dirty="0"/>
              <a:t>बिशेषाधिकारको प्रश्न </a:t>
            </a:r>
            <a:r>
              <a:rPr lang="en-US" sz="3200" b="1" dirty="0"/>
              <a:t>)</a:t>
            </a:r>
          </a:p>
          <a:p>
            <a:pPr>
              <a:buFont typeface="Wingdings" pitchFamily="2" charset="2"/>
              <a:buChar char="Ø"/>
            </a:pPr>
            <a:r>
              <a:rPr lang="en-US" sz="3200" b="1" dirty="0"/>
              <a:t>Order of the day ( </a:t>
            </a:r>
            <a:r>
              <a:rPr lang="ne-NP" sz="3200" b="1" dirty="0"/>
              <a:t>बिशेष कार्य निर्धारण</a:t>
            </a:r>
            <a:r>
              <a:rPr lang="en-US" sz="3200" b="1" dirty="0"/>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419081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010585"/>
            <a:ext cx="3457998" cy="661720"/>
          </a:xfrm>
          <a:prstGeom prst="rect">
            <a:avLst/>
          </a:prstGeom>
        </p:spPr>
        <p:txBody>
          <a:bodyPr wrap="none">
            <a:spAutoFit/>
          </a:bodyPr>
          <a:lstStyle/>
          <a:p>
            <a:r>
              <a:rPr lang="en-US" sz="3700" b="1" dirty="0">
                <a:solidFill>
                  <a:srgbClr val="464646"/>
                </a:solidFill>
                <a:effectLst>
                  <a:outerShdw blurRad="31750" dist="25400" dir="5400000" algn="tl" rotWithShape="0">
                    <a:srgbClr val="000000">
                      <a:alpha val="25000"/>
                    </a:srgbClr>
                  </a:outerShdw>
                </a:effectLst>
                <a:latin typeface="Preeti" pitchFamily="2" charset="0"/>
                <a:ea typeface="+mj-ea"/>
                <a:cs typeface="+mj-cs"/>
              </a:rPr>
              <a:t>;</a:t>
            </a:r>
            <a:r>
              <a:rPr lang="en-US" sz="3700" b="1" dirty="0" err="1">
                <a:solidFill>
                  <a:srgbClr val="464646"/>
                </a:solidFill>
                <a:effectLst>
                  <a:outerShdw blurRad="31750" dist="25400" dir="5400000" algn="tl" rotWithShape="0">
                    <a:srgbClr val="000000">
                      <a:alpha val="25000"/>
                    </a:srgbClr>
                  </a:outerShdw>
                </a:effectLst>
                <a:latin typeface="Preeti" pitchFamily="2" charset="0"/>
                <a:ea typeface="+mj-ea"/>
                <a:cs typeface="+mj-cs"/>
              </a:rPr>
              <a:t>dfkg</a:t>
            </a:r>
            <a:r>
              <a:rPr lang="en-US" sz="3700" b="1" dirty="0">
                <a:solidFill>
                  <a:srgbClr val="464646"/>
                </a:solidFill>
                <a:effectLst>
                  <a:outerShdw blurRad="31750" dist="25400" dir="5400000" algn="tl" rotWithShape="0">
                    <a:srgbClr val="000000">
                      <a:alpha val="25000"/>
                    </a:srgbClr>
                  </a:outerShdw>
                </a:effectLst>
                <a:latin typeface="Preeti" pitchFamily="2" charset="0"/>
                <a:ea typeface="+mj-ea"/>
                <a:cs typeface="+mj-cs"/>
              </a:rPr>
              <a:t> </a:t>
            </a:r>
            <a:r>
              <a:rPr lang="en-US" sz="3700" dirty="0">
                <a:solidFill>
                  <a:srgbClr val="464646"/>
                </a:solidFill>
                <a:effectLst>
                  <a:outerShdw blurRad="31750" dist="25400" dir="5400000" algn="tl" rotWithShape="0">
                    <a:srgbClr val="000000">
                      <a:alpha val="25000"/>
                    </a:srgbClr>
                  </a:outerShdw>
                </a:effectLst>
                <a:latin typeface="Aharoni" pitchFamily="2" charset="-79"/>
                <a:ea typeface="+mj-ea"/>
                <a:cs typeface="Aharoni" pitchFamily="2" charset="-79"/>
              </a:rPr>
              <a:t>(Adjourn)</a:t>
            </a:r>
            <a:endParaRPr lang="en-US" dirty="0"/>
          </a:p>
        </p:txBody>
      </p:sp>
      <p:sp>
        <p:nvSpPr>
          <p:cNvPr id="3" name="Rectangle 2"/>
          <p:cNvSpPr/>
          <p:nvPr/>
        </p:nvSpPr>
        <p:spPr>
          <a:xfrm>
            <a:off x="1632858" y="1658982"/>
            <a:ext cx="8934993" cy="5129609"/>
          </a:xfrm>
          <a:prstGeom prst="rect">
            <a:avLst/>
          </a:prstGeom>
        </p:spPr>
        <p:txBody>
          <a:bodyPr wrap="square">
            <a:spAutoFit/>
          </a:bodyPr>
          <a:lstStyle/>
          <a:p>
            <a:pPr marL="365125" lvl="0" indent="-255588" algn="just" eaLnBrk="0" fontAlgn="base" hangingPunct="0">
              <a:spcBef>
                <a:spcPts val="400"/>
              </a:spcBef>
              <a:spcAft>
                <a:spcPct val="0"/>
              </a:spcAft>
              <a:buClr>
                <a:srgbClr val="2DA2BF"/>
              </a:buClr>
              <a:buSzPct val="68000"/>
            </a:pPr>
            <a:r>
              <a:rPr lang="en-US" sz="3600" b="1" dirty="0">
                <a:solidFill>
                  <a:prstClr val="black"/>
                </a:solidFill>
                <a:latin typeface="Preeti" pitchFamily="2" charset="0"/>
              </a:rPr>
              <a:t>	</a:t>
            </a:r>
            <a:r>
              <a:rPr lang="en-US" sz="3600" dirty="0" err="1">
                <a:solidFill>
                  <a:prstClr val="black"/>
                </a:solidFill>
                <a:latin typeface="Preeti" pitchFamily="2" charset="0"/>
              </a:rPr>
              <a:t>s'g</a:t>
            </a:r>
            <a:r>
              <a:rPr lang="en-US" sz="3600" dirty="0">
                <a:solidFill>
                  <a:prstClr val="black"/>
                </a:solidFill>
                <a:latin typeface="Preeti" pitchFamily="2" charset="0"/>
              </a:rPr>
              <a:t>} </a:t>
            </a:r>
            <a:r>
              <a:rPr lang="en-US" sz="3600" dirty="0" err="1">
                <a:solidFill>
                  <a:prstClr val="black"/>
                </a:solidFill>
                <a:latin typeface="Preeti" pitchFamily="2" charset="0"/>
              </a:rPr>
              <a:t>klg</a:t>
            </a:r>
            <a:r>
              <a:rPr lang="en-US" sz="3600" dirty="0">
                <a:solidFill>
                  <a:prstClr val="black"/>
                </a:solidFill>
                <a:latin typeface="Preeti" pitchFamily="2" charset="0"/>
              </a:rPr>
              <a:t> a}7s z'? </a:t>
            </a:r>
            <a:r>
              <a:rPr lang="en-US" sz="3600" dirty="0" err="1">
                <a:solidFill>
                  <a:prstClr val="black"/>
                </a:solidFill>
                <a:latin typeface="Preeti" pitchFamily="2" charset="0"/>
              </a:rPr>
              <a:t>eO</a:t>
            </a:r>
            <a:r>
              <a:rPr lang="en-US" sz="3600" dirty="0">
                <a:solidFill>
                  <a:prstClr val="black"/>
                </a:solidFill>
                <a:latin typeface="Preeti" pitchFamily="2" charset="0"/>
              </a:rPr>
              <a:t>{;s]kl5 </a:t>
            </a:r>
            <a:r>
              <a:rPr lang="en-US" sz="3600" dirty="0" err="1">
                <a:solidFill>
                  <a:prstClr val="black"/>
                </a:solidFill>
                <a:latin typeface="Preeti" pitchFamily="2" charset="0"/>
              </a:rPr>
              <a:t>lglZrt</a:t>
            </a:r>
            <a:r>
              <a:rPr lang="en-US" sz="3600" dirty="0">
                <a:solidFill>
                  <a:prstClr val="black"/>
                </a:solidFill>
                <a:latin typeface="Preeti" pitchFamily="2" charset="0"/>
              </a:rPr>
              <a:t> </a:t>
            </a:r>
            <a:r>
              <a:rPr lang="en-US" sz="3600" dirty="0" err="1">
                <a:solidFill>
                  <a:prstClr val="black"/>
                </a:solidFill>
                <a:latin typeface="Preeti" pitchFamily="2" charset="0"/>
              </a:rPr>
              <a:t>k|s</a:t>
            </a:r>
            <a:r>
              <a:rPr lang="en-US" sz="3600" dirty="0">
                <a:solidFill>
                  <a:prstClr val="black"/>
                </a:solidFill>
                <a:latin typeface="Preeti" pitchFamily="2" charset="0"/>
              </a:rPr>
              <a:t>[of </a:t>
            </a:r>
            <a:r>
              <a:rPr lang="en-US" sz="3600" dirty="0" err="1">
                <a:solidFill>
                  <a:prstClr val="black"/>
                </a:solidFill>
                <a:latin typeface="Preeti" pitchFamily="2" charset="0"/>
              </a:rPr>
              <a:t>ckgfP</a:t>
            </a:r>
            <a:r>
              <a:rPr lang="en-US" sz="3600" dirty="0">
                <a:solidFill>
                  <a:prstClr val="black"/>
                </a:solidFill>
                <a:latin typeface="Preeti" pitchFamily="2" charset="0"/>
              </a:rPr>
              <a:t>/ </a:t>
            </a:r>
            <a:r>
              <a:rPr lang="en-US" sz="3600" dirty="0" err="1">
                <a:solidFill>
                  <a:prstClr val="black"/>
                </a:solidFill>
                <a:latin typeface="Preeti" pitchFamily="2" charset="0"/>
              </a:rPr>
              <a:t>dfq</a:t>
            </a:r>
            <a:r>
              <a:rPr lang="en-US" sz="3600" dirty="0">
                <a:solidFill>
                  <a:prstClr val="black"/>
                </a:solidFill>
                <a:latin typeface="Preeti" pitchFamily="2" charset="0"/>
              </a:rPr>
              <a:t> a}7snfO{ ;</a:t>
            </a:r>
            <a:r>
              <a:rPr lang="en-US" sz="3600" dirty="0" err="1">
                <a:solidFill>
                  <a:prstClr val="black"/>
                </a:solidFill>
                <a:latin typeface="Preeti" pitchFamily="2" charset="0"/>
              </a:rPr>
              <a:t>dfkg</a:t>
            </a:r>
            <a:r>
              <a:rPr lang="en-US" sz="3600" dirty="0">
                <a:solidFill>
                  <a:prstClr val="black"/>
                </a:solidFill>
                <a:latin typeface="Preeti" pitchFamily="2" charset="0"/>
              </a:rPr>
              <a:t> </a:t>
            </a:r>
            <a:r>
              <a:rPr lang="en-US" sz="3600" dirty="0" err="1">
                <a:solidFill>
                  <a:prstClr val="black"/>
                </a:solidFill>
                <a:latin typeface="Preeti" pitchFamily="2" charset="0"/>
              </a:rPr>
              <a:t>ug</a:t>
            </a:r>
            <a:r>
              <a:rPr lang="en-US" sz="3600" dirty="0">
                <a:solidFill>
                  <a:prstClr val="black"/>
                </a:solidFill>
                <a:latin typeface="Preeti" pitchFamily="2" charset="0"/>
              </a:rPr>
              <a:t>'{ kb{5 . a}7s ;</a:t>
            </a:r>
            <a:r>
              <a:rPr lang="en-US" sz="3600" dirty="0" err="1">
                <a:solidFill>
                  <a:prstClr val="black"/>
                </a:solidFill>
                <a:latin typeface="Preeti" pitchFamily="2" charset="0"/>
              </a:rPr>
              <a:t>dfkg</a:t>
            </a:r>
            <a:r>
              <a:rPr lang="en-US" sz="3600" dirty="0">
                <a:solidFill>
                  <a:prstClr val="black"/>
                </a:solidFill>
                <a:latin typeface="Preeti" pitchFamily="2" charset="0"/>
              </a:rPr>
              <a:t> </a:t>
            </a:r>
            <a:r>
              <a:rPr lang="en-US" sz="3600" dirty="0" err="1">
                <a:solidFill>
                  <a:prstClr val="black"/>
                </a:solidFill>
                <a:latin typeface="Preeti" pitchFamily="2" charset="0"/>
              </a:rPr>
              <a:t>ug</a:t>
            </a:r>
            <a:r>
              <a:rPr lang="en-US" sz="3600" dirty="0">
                <a:solidFill>
                  <a:prstClr val="black"/>
                </a:solidFill>
                <a:latin typeface="Preeti" pitchFamily="2" charset="0"/>
              </a:rPr>
              <a:t>{</a:t>
            </a:r>
            <a:r>
              <a:rPr lang="en-US" sz="3600" dirty="0" err="1">
                <a:solidFill>
                  <a:prstClr val="black"/>
                </a:solidFill>
                <a:latin typeface="Preeti" pitchFamily="2" charset="0"/>
              </a:rPr>
              <a:t>sf</a:t>
            </a:r>
            <a:r>
              <a:rPr lang="en-US" sz="3600" dirty="0">
                <a:solidFill>
                  <a:prstClr val="black"/>
                </a:solidFill>
                <a:latin typeface="Preeti" pitchFamily="2" charset="0"/>
              </a:rPr>
              <a:t>] </a:t>
            </a:r>
            <a:r>
              <a:rPr lang="en-US" sz="3600" dirty="0" err="1">
                <a:solidFill>
                  <a:prstClr val="black"/>
                </a:solidFill>
                <a:latin typeface="Preeti" pitchFamily="2" charset="0"/>
              </a:rPr>
              <a:t>nflu</a:t>
            </a:r>
            <a:r>
              <a:rPr lang="en-US" sz="3600" dirty="0">
                <a:solidFill>
                  <a:prstClr val="black"/>
                </a:solidFill>
                <a:latin typeface="Preeti" pitchFamily="2" charset="0"/>
              </a:rPr>
              <a:t> ;</a:t>
            </a:r>
            <a:r>
              <a:rPr lang="en-US" sz="3600" dirty="0" err="1">
                <a:solidFill>
                  <a:prstClr val="black"/>
                </a:solidFill>
                <a:latin typeface="Preeti" pitchFamily="2" charset="0"/>
              </a:rPr>
              <a:t>dfkg</a:t>
            </a:r>
            <a:r>
              <a:rPr lang="en-US" sz="3600" dirty="0">
                <a:solidFill>
                  <a:prstClr val="black"/>
                </a:solidFill>
                <a:latin typeface="Preeti" pitchFamily="2" charset="0"/>
              </a:rPr>
              <a:t> k|:</a:t>
            </a:r>
            <a:r>
              <a:rPr lang="en-US" sz="3600" dirty="0" err="1">
                <a:solidFill>
                  <a:prstClr val="black"/>
                </a:solidFill>
                <a:latin typeface="Preeti" pitchFamily="2" charset="0"/>
              </a:rPr>
              <a:t>tfj</a:t>
            </a:r>
            <a:r>
              <a:rPr lang="en-US" sz="3600" dirty="0">
                <a:solidFill>
                  <a:prstClr val="black"/>
                </a:solidFill>
                <a:latin typeface="Preeti" pitchFamily="2" charset="0"/>
              </a:rPr>
              <a:t> </a:t>
            </a:r>
            <a:r>
              <a:rPr lang="en-US" sz="3600" dirty="0" err="1">
                <a:solidFill>
                  <a:prstClr val="black"/>
                </a:solidFill>
                <a:latin typeface="Preeti" pitchFamily="2" charset="0"/>
              </a:rPr>
              <a:t>Nofpg</a:t>
            </a:r>
            <a:r>
              <a:rPr lang="en-US" sz="3600" dirty="0">
                <a:solidFill>
                  <a:prstClr val="black"/>
                </a:solidFill>
                <a:latin typeface="Preeti" pitchFamily="2" charset="0"/>
              </a:rPr>
              <a:t>' kb{5 . ;</a:t>
            </a:r>
            <a:r>
              <a:rPr lang="en-US" sz="3600" dirty="0" err="1">
                <a:solidFill>
                  <a:prstClr val="black"/>
                </a:solidFill>
                <a:latin typeface="Preeti" pitchFamily="2" charset="0"/>
              </a:rPr>
              <a:t>dfkg</a:t>
            </a:r>
            <a:r>
              <a:rPr lang="en-US" sz="3600" dirty="0">
                <a:solidFill>
                  <a:prstClr val="black"/>
                </a:solidFill>
                <a:latin typeface="Preeti" pitchFamily="2" charset="0"/>
              </a:rPr>
              <a:t> k|:</a:t>
            </a:r>
            <a:r>
              <a:rPr lang="en-US" sz="3600" dirty="0" err="1">
                <a:solidFill>
                  <a:prstClr val="black"/>
                </a:solidFill>
                <a:latin typeface="Preeti" pitchFamily="2" charset="0"/>
              </a:rPr>
              <a:t>tfj</a:t>
            </a:r>
            <a:r>
              <a:rPr lang="en-US" sz="3600" dirty="0">
                <a:solidFill>
                  <a:prstClr val="black"/>
                </a:solidFill>
                <a:latin typeface="Preeti" pitchFamily="2" charset="0"/>
              </a:rPr>
              <a:t> ;</a:t>
            </a:r>
            <a:r>
              <a:rPr lang="en-US" sz="3600" dirty="0" err="1">
                <a:solidFill>
                  <a:prstClr val="black"/>
                </a:solidFill>
                <a:latin typeface="Preeti" pitchFamily="2" charset="0"/>
              </a:rPr>
              <a:t>fwf</a:t>
            </a:r>
            <a:r>
              <a:rPr lang="en-US" sz="3600" dirty="0">
                <a:solidFill>
                  <a:prstClr val="black"/>
                </a:solidFill>
                <a:latin typeface="Preeti" pitchFamily="2" charset="0"/>
              </a:rPr>
              <a:t>/0ftof </a:t>
            </a:r>
            <a:r>
              <a:rPr lang="en-US" sz="3600" dirty="0" err="1">
                <a:solidFill>
                  <a:prstClr val="black"/>
                </a:solidFill>
                <a:latin typeface="Preeti" pitchFamily="2" charset="0"/>
              </a:rPr>
              <a:t>ljz</a:t>
            </a:r>
            <a:r>
              <a:rPr lang="en-US" sz="3600" dirty="0">
                <a:solidFill>
                  <a:prstClr val="black"/>
                </a:solidFill>
                <a:latin typeface="Preeti" pitchFamily="2" charset="0"/>
              </a:rPr>
              <a:t>]</a:t>
            </a:r>
            <a:r>
              <a:rPr lang="en-US" sz="3600" dirty="0" err="1">
                <a:solidFill>
                  <a:prstClr val="black"/>
                </a:solidFill>
                <a:latin typeface="Preeti" pitchFamily="2" charset="0"/>
              </a:rPr>
              <a:t>ifflwsf</a:t>
            </a:r>
            <a:r>
              <a:rPr lang="en-US" sz="3600" dirty="0">
                <a:solidFill>
                  <a:prstClr val="black"/>
                </a:solidFill>
                <a:latin typeface="Preeti" pitchFamily="2" charset="0"/>
              </a:rPr>
              <a:t>/ k|:</a:t>
            </a:r>
            <a:r>
              <a:rPr lang="en-US" sz="3600" dirty="0" err="1">
                <a:solidFill>
                  <a:prstClr val="black"/>
                </a:solidFill>
                <a:latin typeface="Preeti" pitchFamily="2" charset="0"/>
              </a:rPr>
              <a:t>tfj</a:t>
            </a:r>
            <a:r>
              <a:rPr lang="en-US" sz="3600" dirty="0">
                <a:solidFill>
                  <a:prstClr val="black"/>
                </a:solidFill>
                <a:latin typeface="Preeti" pitchFamily="2" charset="0"/>
              </a:rPr>
              <a:t> x'G5 t/ </a:t>
            </a:r>
            <a:r>
              <a:rPr lang="en-US" sz="3600" dirty="0" err="1">
                <a:solidFill>
                  <a:prstClr val="black"/>
                </a:solidFill>
                <a:latin typeface="Preeti" pitchFamily="2" charset="0"/>
              </a:rPr>
              <a:t>slxn</a:t>
            </a:r>
            <a:r>
              <a:rPr lang="en-US" sz="3600" dirty="0">
                <a:solidFill>
                  <a:prstClr val="black"/>
                </a:solidFill>
                <a:latin typeface="Preeti" pitchFamily="2" charset="0"/>
              </a:rPr>
              <a:t>]</a:t>
            </a:r>
            <a:r>
              <a:rPr lang="en-US" sz="3600" dirty="0" err="1">
                <a:solidFill>
                  <a:prstClr val="black"/>
                </a:solidFill>
                <a:latin typeface="Preeti" pitchFamily="2" charset="0"/>
              </a:rPr>
              <a:t>sfxL</a:t>
            </a:r>
            <a:r>
              <a:rPr lang="en-US" sz="3600" dirty="0">
                <a:solidFill>
                  <a:prstClr val="black"/>
                </a:solidFill>
                <a:latin typeface="Preeti" pitchFamily="2" charset="0"/>
              </a:rPr>
              <a:t> </a:t>
            </a:r>
            <a:r>
              <a:rPr lang="en-US" sz="3600" dirty="0" err="1">
                <a:solidFill>
                  <a:prstClr val="black"/>
                </a:solidFill>
                <a:latin typeface="Preeti" pitchFamily="2" charset="0"/>
              </a:rPr>
              <a:t>d'Vo</a:t>
            </a:r>
            <a:r>
              <a:rPr lang="en-US" sz="3600" dirty="0">
                <a:solidFill>
                  <a:prstClr val="black"/>
                </a:solidFill>
                <a:latin typeface="Preeti" pitchFamily="2" charset="0"/>
              </a:rPr>
              <a:t> k|:</a:t>
            </a:r>
            <a:r>
              <a:rPr lang="en-US" sz="3600" dirty="0" err="1">
                <a:solidFill>
                  <a:prstClr val="black"/>
                </a:solidFill>
                <a:latin typeface="Preeti" pitchFamily="2" charset="0"/>
              </a:rPr>
              <a:t>tfjsf</a:t>
            </a:r>
            <a:r>
              <a:rPr lang="en-US" sz="3600" dirty="0">
                <a:solidFill>
                  <a:prstClr val="black"/>
                </a:solidFill>
                <a:latin typeface="Preeti" pitchFamily="2" charset="0"/>
              </a:rPr>
              <a:t>] ?</a:t>
            </a:r>
            <a:r>
              <a:rPr lang="en-US" sz="3600" dirty="0" err="1">
                <a:solidFill>
                  <a:prstClr val="black"/>
                </a:solidFill>
                <a:latin typeface="Preeti" pitchFamily="2" charset="0"/>
              </a:rPr>
              <a:t>kdf</a:t>
            </a:r>
            <a:r>
              <a:rPr lang="en-US" sz="3600" dirty="0">
                <a:solidFill>
                  <a:prstClr val="black"/>
                </a:solidFill>
                <a:latin typeface="Preeti" pitchFamily="2" charset="0"/>
              </a:rPr>
              <a:t> </a:t>
            </a:r>
            <a:r>
              <a:rPr lang="en-US" sz="3600" dirty="0" err="1">
                <a:solidFill>
                  <a:prstClr val="black"/>
                </a:solidFill>
                <a:latin typeface="Preeti" pitchFamily="2" charset="0"/>
              </a:rPr>
              <a:t>klg</a:t>
            </a:r>
            <a:r>
              <a:rPr lang="en-US" sz="3600" dirty="0">
                <a:solidFill>
                  <a:prstClr val="black"/>
                </a:solidFill>
                <a:latin typeface="Preeti" pitchFamily="2" charset="0"/>
              </a:rPr>
              <a:t> cfpF5 . </a:t>
            </a:r>
            <a:r>
              <a:rPr lang="en-US" sz="3600" dirty="0" err="1">
                <a:solidFill>
                  <a:prstClr val="black"/>
                </a:solidFill>
                <a:latin typeface="Preeti" pitchFamily="2" charset="0"/>
              </a:rPr>
              <a:t>ljz</a:t>
            </a:r>
            <a:r>
              <a:rPr lang="en-US" sz="3600" dirty="0">
                <a:solidFill>
                  <a:prstClr val="black"/>
                </a:solidFill>
                <a:latin typeface="Preeti" pitchFamily="2" charset="0"/>
              </a:rPr>
              <a:t>]</a:t>
            </a:r>
            <a:r>
              <a:rPr lang="en-US" sz="3600" dirty="0" err="1">
                <a:solidFill>
                  <a:prstClr val="black"/>
                </a:solidFill>
                <a:latin typeface="Preeti" pitchFamily="2" charset="0"/>
              </a:rPr>
              <a:t>ifflwsf</a:t>
            </a:r>
            <a:r>
              <a:rPr lang="en-US" sz="3600" dirty="0">
                <a:solidFill>
                  <a:prstClr val="black"/>
                </a:solidFill>
                <a:latin typeface="Preeti" pitchFamily="2" charset="0"/>
              </a:rPr>
              <a:t>/ k|:</a:t>
            </a:r>
            <a:r>
              <a:rPr lang="en-US" sz="3600" dirty="0" err="1">
                <a:solidFill>
                  <a:prstClr val="black"/>
                </a:solidFill>
                <a:latin typeface="Preeti" pitchFamily="2" charset="0"/>
              </a:rPr>
              <a:t>tfjsf</a:t>
            </a:r>
            <a:r>
              <a:rPr lang="en-US" sz="3600" dirty="0">
                <a:solidFill>
                  <a:prstClr val="black"/>
                </a:solidFill>
                <a:latin typeface="Preeti" pitchFamily="2" charset="0"/>
              </a:rPr>
              <a:t>] ?</a:t>
            </a:r>
            <a:r>
              <a:rPr lang="en-US" sz="3600" dirty="0" err="1">
                <a:solidFill>
                  <a:prstClr val="black"/>
                </a:solidFill>
                <a:latin typeface="Preeti" pitchFamily="2" charset="0"/>
              </a:rPr>
              <a:t>kdf</a:t>
            </a:r>
            <a:r>
              <a:rPr lang="en-US" sz="3600" dirty="0">
                <a:solidFill>
                  <a:prstClr val="black"/>
                </a:solidFill>
                <a:latin typeface="Preeti" pitchFamily="2" charset="0"/>
              </a:rPr>
              <a:t> </a:t>
            </a:r>
            <a:r>
              <a:rPr lang="en-US" sz="3600" dirty="0" err="1">
                <a:solidFill>
                  <a:prstClr val="black"/>
                </a:solidFill>
                <a:latin typeface="Preeti" pitchFamily="2" charset="0"/>
              </a:rPr>
              <a:t>cfpFbf</a:t>
            </a:r>
            <a:r>
              <a:rPr lang="en-US" sz="3600" dirty="0">
                <a:solidFill>
                  <a:prstClr val="black"/>
                </a:solidFill>
                <a:latin typeface="Preeti" pitchFamily="2" charset="0"/>
              </a:rPr>
              <a:t> of] </a:t>
            </a:r>
            <a:r>
              <a:rPr lang="en-US" sz="3600" dirty="0" err="1">
                <a:solidFill>
                  <a:prstClr val="black"/>
                </a:solidFill>
                <a:latin typeface="Preeti" pitchFamily="2" charset="0"/>
              </a:rPr>
              <a:t>qmdfut</a:t>
            </a:r>
            <a:r>
              <a:rPr lang="en-US" sz="3600" dirty="0">
                <a:solidFill>
                  <a:prstClr val="black"/>
                </a:solidFill>
                <a:latin typeface="Preeti" pitchFamily="2" charset="0"/>
              </a:rPr>
              <a:t> ?</a:t>
            </a:r>
            <a:r>
              <a:rPr lang="en-US" sz="3600" dirty="0" err="1">
                <a:solidFill>
                  <a:prstClr val="black"/>
                </a:solidFill>
                <a:latin typeface="Preeti" pitchFamily="2" charset="0"/>
              </a:rPr>
              <a:t>kdf</a:t>
            </a:r>
            <a:r>
              <a:rPr lang="en-US" sz="3600" dirty="0">
                <a:solidFill>
                  <a:prstClr val="black"/>
                </a:solidFill>
                <a:latin typeface="Preeti" pitchFamily="2" charset="0"/>
              </a:rPr>
              <a:t> ;a}</a:t>
            </a:r>
            <a:r>
              <a:rPr lang="en-US" sz="3600" dirty="0" err="1">
                <a:solidFill>
                  <a:prstClr val="black"/>
                </a:solidFill>
                <a:latin typeface="Preeti" pitchFamily="2" charset="0"/>
              </a:rPr>
              <a:t>eGbf</a:t>
            </a:r>
            <a:r>
              <a:rPr lang="en-US" sz="3600" dirty="0">
                <a:solidFill>
                  <a:prstClr val="black"/>
                </a:solidFill>
                <a:latin typeface="Preeti" pitchFamily="2" charset="0"/>
              </a:rPr>
              <a:t> </a:t>
            </a:r>
            <a:r>
              <a:rPr lang="en-US" sz="3600" dirty="0" err="1">
                <a:solidFill>
                  <a:prstClr val="black"/>
                </a:solidFill>
                <a:latin typeface="Preeti" pitchFamily="2" charset="0"/>
              </a:rPr>
              <a:t>dfly</a:t>
            </a:r>
            <a:r>
              <a:rPr lang="en-US" sz="3600" dirty="0">
                <a:solidFill>
                  <a:prstClr val="black"/>
                </a:solidFill>
                <a:latin typeface="Preeti" pitchFamily="2" charset="0"/>
              </a:rPr>
              <a:t> kb{5 . Ph]08fdf g} a}7ssf] ;</a:t>
            </a:r>
            <a:r>
              <a:rPr lang="en-US" sz="3600" dirty="0" err="1">
                <a:solidFill>
                  <a:prstClr val="black"/>
                </a:solidFill>
                <a:latin typeface="Preeti" pitchFamily="2" charset="0"/>
              </a:rPr>
              <a:t>dfkgsf</a:t>
            </a:r>
            <a:r>
              <a:rPr lang="en-US" sz="3600" dirty="0">
                <a:solidFill>
                  <a:prstClr val="black"/>
                </a:solidFill>
                <a:latin typeface="Preeti" pitchFamily="2" charset="0"/>
              </a:rPr>
              <a:t>] ?</a:t>
            </a:r>
            <a:r>
              <a:rPr lang="en-US" sz="3600" dirty="0" err="1">
                <a:solidFill>
                  <a:prstClr val="black"/>
                </a:solidFill>
                <a:latin typeface="Preeti" pitchFamily="2" charset="0"/>
              </a:rPr>
              <a:t>kdf</a:t>
            </a:r>
            <a:r>
              <a:rPr lang="en-US" sz="3600" dirty="0">
                <a:solidFill>
                  <a:prstClr val="black"/>
                </a:solidFill>
                <a:latin typeface="Preeti" pitchFamily="2" charset="0"/>
              </a:rPr>
              <a:t> k|:</a:t>
            </a:r>
            <a:r>
              <a:rPr lang="en-US" sz="3600" dirty="0" err="1">
                <a:solidFill>
                  <a:prstClr val="black"/>
                </a:solidFill>
                <a:latin typeface="Preeti" pitchFamily="2" charset="0"/>
              </a:rPr>
              <a:t>tfljt</a:t>
            </a:r>
            <a:r>
              <a:rPr lang="en-US" sz="3600" dirty="0">
                <a:solidFill>
                  <a:prstClr val="black"/>
                </a:solidFill>
                <a:latin typeface="Preeti" pitchFamily="2" charset="0"/>
              </a:rPr>
              <a:t> </a:t>
            </a:r>
            <a:r>
              <a:rPr lang="en-US" sz="3600" dirty="0" err="1">
                <a:solidFill>
                  <a:prstClr val="black"/>
                </a:solidFill>
                <a:latin typeface="Preeti" pitchFamily="2" charset="0"/>
              </a:rPr>
              <a:t>eP</a:t>
            </a:r>
            <a:r>
              <a:rPr lang="en-US" sz="3600" dirty="0">
                <a:solidFill>
                  <a:prstClr val="black"/>
                </a:solidFill>
                <a:latin typeface="Preeti" pitchFamily="2" charset="0"/>
              </a:rPr>
              <a:t>/ </a:t>
            </a:r>
            <a:r>
              <a:rPr lang="en-US" sz="3600" dirty="0" err="1">
                <a:solidFill>
                  <a:prstClr val="black"/>
                </a:solidFill>
                <a:latin typeface="Preeti" pitchFamily="2" charset="0"/>
              </a:rPr>
              <a:t>cfof</a:t>
            </a:r>
            <a:r>
              <a:rPr lang="en-US" sz="3600" dirty="0">
                <a:solidFill>
                  <a:prstClr val="black"/>
                </a:solidFill>
                <a:latin typeface="Preeti" pitchFamily="2" charset="0"/>
              </a:rPr>
              <a:t>] </a:t>
            </a:r>
            <a:r>
              <a:rPr lang="en-US" sz="3600" dirty="0" err="1">
                <a:solidFill>
                  <a:prstClr val="black"/>
                </a:solidFill>
                <a:latin typeface="Preeti" pitchFamily="2" charset="0"/>
              </a:rPr>
              <a:t>eg</a:t>
            </a:r>
            <a:r>
              <a:rPr lang="en-US" sz="3600" dirty="0">
                <a:solidFill>
                  <a:prstClr val="black"/>
                </a:solidFill>
                <a:latin typeface="Preeti" pitchFamily="2" charset="0"/>
              </a:rPr>
              <a:t>] of] </a:t>
            </a:r>
            <a:r>
              <a:rPr lang="en-US" sz="3600" dirty="0" err="1">
                <a:solidFill>
                  <a:prstClr val="black"/>
                </a:solidFill>
                <a:latin typeface="Preeti" pitchFamily="2" charset="0"/>
              </a:rPr>
              <a:t>d'Vo</a:t>
            </a:r>
            <a:r>
              <a:rPr lang="en-US" sz="3600" dirty="0">
                <a:solidFill>
                  <a:prstClr val="black"/>
                </a:solidFill>
                <a:latin typeface="Preeti" pitchFamily="2" charset="0"/>
              </a:rPr>
              <a:t> k|:</a:t>
            </a:r>
            <a:r>
              <a:rPr lang="en-US" sz="3600" dirty="0" err="1">
                <a:solidFill>
                  <a:prstClr val="black"/>
                </a:solidFill>
                <a:latin typeface="Preeti" pitchFamily="2" charset="0"/>
              </a:rPr>
              <a:t>tfjsf</a:t>
            </a:r>
            <a:r>
              <a:rPr lang="en-US" sz="3600" dirty="0">
                <a:solidFill>
                  <a:prstClr val="black"/>
                </a:solidFill>
                <a:latin typeface="Preeti" pitchFamily="2" charset="0"/>
              </a:rPr>
              <a:t> ?</a:t>
            </a:r>
            <a:r>
              <a:rPr lang="en-US" sz="3600" dirty="0" err="1">
                <a:solidFill>
                  <a:prstClr val="black"/>
                </a:solidFill>
                <a:latin typeface="Preeti" pitchFamily="2" charset="0"/>
              </a:rPr>
              <a:t>kdf</a:t>
            </a:r>
            <a:r>
              <a:rPr lang="en-US" sz="3600" dirty="0">
                <a:solidFill>
                  <a:prstClr val="black"/>
                </a:solidFill>
                <a:latin typeface="Preeti" pitchFamily="2" charset="0"/>
              </a:rPr>
              <a:t> lnOG5 . </a:t>
            </a:r>
          </a:p>
          <a:p>
            <a:pPr marL="365125" indent="-255588" algn="just" eaLnBrk="0" fontAlgn="base" hangingPunct="0">
              <a:spcBef>
                <a:spcPts val="400"/>
              </a:spcBef>
              <a:spcAft>
                <a:spcPct val="0"/>
              </a:spcAft>
              <a:buClr>
                <a:srgbClr val="2DA2BF"/>
              </a:buClr>
              <a:buSzPct val="68000"/>
            </a:pPr>
            <a:r>
              <a:rPr lang="en-US" altLang="en-US" sz="3600" dirty="0"/>
              <a:t>                         (</a:t>
            </a:r>
            <a:r>
              <a:rPr lang="en-US" altLang="en-US" sz="3600" b="1" dirty="0"/>
              <a:t>To end the meeting.)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428309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058093" y="1149531"/>
          <a:ext cx="7132318" cy="4502277"/>
        </p:xfrm>
        <a:graphic>
          <a:graphicData uri="http://schemas.openxmlformats.org/drawingml/2006/table">
            <a:tbl>
              <a:tblPr/>
              <a:tblGrid>
                <a:gridCol w="3349784">
                  <a:extLst>
                    <a:ext uri="{9D8B030D-6E8A-4147-A177-3AD203B41FA5}">
                      <a16:colId xmlns:a16="http://schemas.microsoft.com/office/drawing/2014/main" val="20000"/>
                    </a:ext>
                  </a:extLst>
                </a:gridCol>
                <a:gridCol w="3782534">
                  <a:extLst>
                    <a:ext uri="{9D8B030D-6E8A-4147-A177-3AD203B41FA5}">
                      <a16:colId xmlns:a16="http://schemas.microsoft.com/office/drawing/2014/main" val="20001"/>
                    </a:ext>
                  </a:extLst>
                </a:gridCol>
              </a:tblGrid>
              <a:tr h="484287">
                <a:tc gridSpan="2">
                  <a:txBody>
                    <a:bodyPr/>
                    <a:lstStyle>
                      <a:defPPr>
                        <a:defRPr lang="en-US"/>
                      </a:defPPr>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a:lnSpc>
                          <a:spcPct val="115000"/>
                        </a:lnSpc>
                        <a:spcBef>
                          <a:spcPts val="0"/>
                        </a:spcBef>
                        <a:spcAft>
                          <a:spcPts val="0"/>
                        </a:spcAft>
                      </a:pPr>
                      <a:r>
                        <a:rPr lang="en-US" sz="2800" b="1" kern="1200" dirty="0">
                          <a:solidFill>
                            <a:srgbClr val="000000"/>
                          </a:solidFill>
                          <a:latin typeface="Preeti"/>
                          <a:ea typeface="Calibri"/>
                          <a:cs typeface="Times New Roman"/>
                        </a:rPr>
                        <a:t>o; k|:</a:t>
                      </a:r>
                      <a:r>
                        <a:rPr lang="en-US" sz="2800" b="1" kern="1200" dirty="0" err="1">
                          <a:solidFill>
                            <a:srgbClr val="000000"/>
                          </a:solidFill>
                          <a:latin typeface="Preeti"/>
                          <a:ea typeface="Calibri"/>
                          <a:cs typeface="Times New Roman"/>
                        </a:rPr>
                        <a:t>tfjnfO</a:t>
                      </a:r>
                      <a:r>
                        <a:rPr lang="en-US" sz="2800" b="1" kern="1200" dirty="0">
                          <a:solidFill>
                            <a:srgbClr val="000000"/>
                          </a:solidFill>
                          <a:latin typeface="Preeti"/>
                          <a:ea typeface="Calibri"/>
                          <a:cs typeface="Times New Roman"/>
                        </a:rPr>
                        <a:t>{ M </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0"/>
                  </a:ext>
                </a:extLst>
              </a:tr>
              <a:tr h="484287">
                <a:tc>
                  <a:txBody>
                    <a:bodyPr/>
                    <a:lstStyle>
                      <a:defPPr>
                        <a:defRPr lang="en-US"/>
                      </a:defPPr>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algn="just">
                        <a:lnSpc>
                          <a:spcPct val="115000"/>
                        </a:lnSpc>
                        <a:spcBef>
                          <a:spcPts val="0"/>
                        </a:spcBef>
                        <a:spcAft>
                          <a:spcPts val="0"/>
                        </a:spcAft>
                      </a:pPr>
                      <a:r>
                        <a:rPr lang="en-US" sz="2800" kern="1200" dirty="0">
                          <a:solidFill>
                            <a:srgbClr val="000000"/>
                          </a:solidFill>
                          <a:latin typeface="Preeti"/>
                          <a:ea typeface="Calibri"/>
                          <a:cs typeface="Times New Roman"/>
                        </a:rPr>
                        <a:t>;</a:t>
                      </a:r>
                      <a:r>
                        <a:rPr lang="en-US" sz="2800" kern="1200" dirty="0" err="1">
                          <a:solidFill>
                            <a:srgbClr val="000000"/>
                          </a:solidFill>
                          <a:latin typeface="Preeti"/>
                          <a:ea typeface="Calibri"/>
                          <a:cs typeface="Times New Roman"/>
                        </a:rPr>
                        <a:t>dy</a:t>
                      </a:r>
                      <a:r>
                        <a:rPr lang="en-US" sz="2800" kern="1200" dirty="0">
                          <a:solidFill>
                            <a:srgbClr val="000000"/>
                          </a:solidFill>
                          <a:latin typeface="Preeti"/>
                          <a:ea typeface="Calibri"/>
                          <a:cs typeface="Times New Roman"/>
                        </a:rPr>
                        <a:t>{g</a:t>
                      </a:r>
                      <a:r>
                        <a:rPr lang="en-US" sz="2800" kern="1200" dirty="0">
                          <a:solidFill>
                            <a:srgbClr val="000000"/>
                          </a:solidFill>
                          <a:latin typeface="Calibri"/>
                          <a:ea typeface="Calibri"/>
                          <a:cs typeface="Times New Roman"/>
                        </a:rPr>
                        <a:t> </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algn="just">
                        <a:lnSpc>
                          <a:spcPct val="115000"/>
                        </a:lnSpc>
                        <a:spcBef>
                          <a:spcPts val="0"/>
                        </a:spcBef>
                        <a:spcAft>
                          <a:spcPts val="0"/>
                        </a:spcAft>
                      </a:pPr>
                      <a:r>
                        <a:rPr lang="en-US" sz="2800" kern="1200">
                          <a:solidFill>
                            <a:srgbClr val="000000"/>
                          </a:solidFill>
                          <a:latin typeface="Preeti"/>
                          <a:ea typeface="Calibri"/>
                          <a:cs typeface="Times New Roman"/>
                        </a:rPr>
                        <a:t>rflxG5</a:t>
                      </a:r>
                      <a:r>
                        <a:rPr lang="en-US" sz="2800" kern="1200">
                          <a:solidFill>
                            <a:srgbClr val="000000"/>
                          </a:solidFill>
                          <a:latin typeface="Calibri"/>
                          <a:ea typeface="Calibri"/>
                          <a:cs typeface="Times New Roman"/>
                        </a:rPr>
                        <a:t> </a:t>
                      </a:r>
                      <a:endParaRPr lang="en-US" sz="280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4287">
                <a:tc>
                  <a:txBody>
                    <a:bodyPr/>
                    <a:lstStyle>
                      <a:defPPr>
                        <a:defRPr lang="en-US"/>
                      </a:defPPr>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algn="just">
                        <a:lnSpc>
                          <a:spcPct val="115000"/>
                        </a:lnSpc>
                        <a:spcBef>
                          <a:spcPts val="0"/>
                        </a:spcBef>
                        <a:spcAft>
                          <a:spcPts val="0"/>
                        </a:spcAft>
                      </a:pPr>
                      <a:r>
                        <a:rPr lang="en-US" sz="2800" kern="1200" dirty="0">
                          <a:solidFill>
                            <a:srgbClr val="000000"/>
                          </a:solidFill>
                          <a:latin typeface="Preeti"/>
                          <a:ea typeface="Calibri"/>
                          <a:cs typeface="Times New Roman"/>
                        </a:rPr>
                        <a:t>5nkmn </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algn="just">
                        <a:lnSpc>
                          <a:spcPct val="115000"/>
                        </a:lnSpc>
                        <a:spcBef>
                          <a:spcPts val="0"/>
                        </a:spcBef>
                        <a:spcAft>
                          <a:spcPts val="0"/>
                        </a:spcAft>
                      </a:pPr>
                      <a:r>
                        <a:rPr lang="en-US" sz="2800" kern="1200" dirty="0" err="1">
                          <a:solidFill>
                            <a:srgbClr val="000000"/>
                          </a:solidFill>
                          <a:latin typeface="Preeti"/>
                          <a:ea typeface="Calibri"/>
                          <a:cs typeface="Times New Roman"/>
                        </a:rPr>
                        <a:t>x'Fb</a:t>
                      </a:r>
                      <a:r>
                        <a:rPr lang="en-US" sz="2800" kern="1200" dirty="0">
                          <a:solidFill>
                            <a:srgbClr val="000000"/>
                          </a:solidFill>
                          <a:latin typeface="Preeti"/>
                          <a:ea typeface="Calibri"/>
                          <a:cs typeface="Times New Roman"/>
                        </a:rPr>
                        <a:t>}g</a:t>
                      </a:r>
                      <a:r>
                        <a:rPr lang="en-US" sz="2800" kern="1200" dirty="0">
                          <a:solidFill>
                            <a:srgbClr val="000000"/>
                          </a:solidFill>
                          <a:latin typeface="Calibri"/>
                          <a:ea typeface="Calibri"/>
                          <a:cs typeface="Times New Roman"/>
                        </a:rPr>
                        <a:t> </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84287">
                <a:tc>
                  <a:txBody>
                    <a:bodyPr/>
                    <a:lstStyle>
                      <a:defPPr>
                        <a:defRPr lang="en-US"/>
                      </a:defPPr>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algn="just">
                        <a:lnSpc>
                          <a:spcPct val="115000"/>
                        </a:lnSpc>
                        <a:spcBef>
                          <a:spcPts val="0"/>
                        </a:spcBef>
                        <a:spcAft>
                          <a:spcPts val="0"/>
                        </a:spcAft>
                      </a:pPr>
                      <a:r>
                        <a:rPr lang="en-US" sz="2800" kern="1200" dirty="0">
                          <a:solidFill>
                            <a:srgbClr val="000000"/>
                          </a:solidFill>
                          <a:latin typeface="Preeti"/>
                          <a:ea typeface="Calibri"/>
                          <a:cs typeface="Times New Roman"/>
                        </a:rPr>
                        <a:t>;+</a:t>
                      </a:r>
                      <a:r>
                        <a:rPr lang="en-US" sz="2800" kern="1200" dirty="0" err="1">
                          <a:solidFill>
                            <a:srgbClr val="000000"/>
                          </a:solidFill>
                          <a:latin typeface="Preeti"/>
                          <a:ea typeface="Calibri"/>
                          <a:cs typeface="Times New Roman"/>
                        </a:rPr>
                        <a:t>zf</a:t>
                      </a:r>
                      <a:r>
                        <a:rPr lang="en-US" sz="2800" kern="1200" dirty="0">
                          <a:solidFill>
                            <a:srgbClr val="000000"/>
                          </a:solidFill>
                          <a:latin typeface="Preeti"/>
                          <a:ea typeface="Calibri"/>
                          <a:cs typeface="Times New Roman"/>
                        </a:rPr>
                        <a:t>]</a:t>
                      </a:r>
                      <a:r>
                        <a:rPr lang="en-US" sz="2800" kern="1200" dirty="0" err="1">
                          <a:solidFill>
                            <a:srgbClr val="000000"/>
                          </a:solidFill>
                          <a:latin typeface="Preeti"/>
                          <a:ea typeface="Calibri"/>
                          <a:cs typeface="Times New Roman"/>
                        </a:rPr>
                        <a:t>wg</a:t>
                      </a:r>
                      <a:r>
                        <a:rPr lang="en-US" sz="2800" kern="1200" dirty="0">
                          <a:solidFill>
                            <a:srgbClr val="000000"/>
                          </a:solidFill>
                          <a:latin typeface="Preeti"/>
                          <a:ea typeface="Calibri"/>
                          <a:cs typeface="Times New Roman"/>
                        </a:rPr>
                        <a:t> </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algn="just">
                        <a:lnSpc>
                          <a:spcPct val="115000"/>
                        </a:lnSpc>
                        <a:spcBef>
                          <a:spcPts val="0"/>
                        </a:spcBef>
                        <a:spcAft>
                          <a:spcPts val="0"/>
                        </a:spcAft>
                      </a:pPr>
                      <a:r>
                        <a:rPr lang="en-US" sz="2800" kern="1200" dirty="0" err="1">
                          <a:solidFill>
                            <a:srgbClr val="000000"/>
                          </a:solidFill>
                          <a:latin typeface="Preeti"/>
                          <a:ea typeface="Calibri"/>
                          <a:cs typeface="Times New Roman"/>
                        </a:rPr>
                        <a:t>x'Fb</a:t>
                      </a:r>
                      <a:r>
                        <a:rPr lang="en-US" sz="2800" kern="1200" dirty="0">
                          <a:solidFill>
                            <a:srgbClr val="000000"/>
                          </a:solidFill>
                          <a:latin typeface="Preeti"/>
                          <a:ea typeface="Calibri"/>
                          <a:cs typeface="Times New Roman"/>
                        </a:rPr>
                        <a:t>}g</a:t>
                      </a:r>
                      <a:r>
                        <a:rPr lang="en-US" sz="2800" kern="1200" dirty="0">
                          <a:solidFill>
                            <a:srgbClr val="000000"/>
                          </a:solidFill>
                          <a:latin typeface="Calibri"/>
                          <a:ea typeface="Calibri"/>
                          <a:cs typeface="Times New Roman"/>
                        </a:rPr>
                        <a:t> </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4287">
                <a:tc>
                  <a:txBody>
                    <a:bodyPr/>
                    <a:lstStyle>
                      <a:defPPr>
                        <a:defRPr lang="en-US"/>
                      </a:defPPr>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algn="just">
                        <a:lnSpc>
                          <a:spcPct val="115000"/>
                        </a:lnSpc>
                        <a:spcBef>
                          <a:spcPts val="0"/>
                        </a:spcBef>
                        <a:spcAft>
                          <a:spcPts val="0"/>
                        </a:spcAft>
                      </a:pPr>
                      <a:r>
                        <a:rPr lang="en-US" sz="2800" kern="1200" dirty="0" err="1">
                          <a:solidFill>
                            <a:srgbClr val="000000"/>
                          </a:solidFill>
                          <a:latin typeface="Preeti"/>
                          <a:ea typeface="Calibri"/>
                          <a:cs typeface="Times New Roman"/>
                        </a:rPr>
                        <a:t>kfl</a:t>
                      </a:r>
                      <a:r>
                        <a:rPr lang="en-US" sz="2800" kern="1200" dirty="0">
                          <a:solidFill>
                            <a:srgbClr val="000000"/>
                          </a:solidFill>
                          <a:latin typeface="Preeti"/>
                          <a:ea typeface="Calibri"/>
                          <a:cs typeface="Times New Roman"/>
                        </a:rPr>
                        <a:t>/t </a:t>
                      </a:r>
                      <a:r>
                        <a:rPr lang="en-US" sz="2800" kern="1200" dirty="0" err="1">
                          <a:solidFill>
                            <a:srgbClr val="000000"/>
                          </a:solidFill>
                          <a:latin typeface="Preeti"/>
                          <a:ea typeface="Calibri"/>
                          <a:cs typeface="Times New Roman"/>
                        </a:rPr>
                        <a:t>x'g</a:t>
                      </a:r>
                      <a:r>
                        <a:rPr lang="en-US" sz="2800" kern="1200" dirty="0">
                          <a:solidFill>
                            <a:srgbClr val="000000"/>
                          </a:solidFill>
                          <a:latin typeface="Preeti"/>
                          <a:ea typeface="Calibri"/>
                          <a:cs typeface="Times New Roman"/>
                        </a:rPr>
                        <a:t> </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algn="just">
                        <a:lnSpc>
                          <a:spcPct val="115000"/>
                        </a:lnSpc>
                        <a:spcBef>
                          <a:spcPts val="0"/>
                        </a:spcBef>
                        <a:spcAft>
                          <a:spcPts val="0"/>
                        </a:spcAft>
                      </a:pPr>
                      <a:r>
                        <a:rPr lang="en-US" sz="2800" kern="1200" dirty="0">
                          <a:solidFill>
                            <a:srgbClr val="000000"/>
                          </a:solidFill>
                          <a:latin typeface="Preeti"/>
                          <a:ea typeface="Calibri"/>
                          <a:cs typeface="Times New Roman"/>
                        </a:rPr>
                        <a:t>;</a:t>
                      </a:r>
                      <a:r>
                        <a:rPr lang="en-US" sz="2800" kern="1200" dirty="0" err="1">
                          <a:solidFill>
                            <a:srgbClr val="000000"/>
                          </a:solidFill>
                          <a:latin typeface="Preeti"/>
                          <a:ea typeface="Calibri"/>
                          <a:cs typeface="Times New Roman"/>
                        </a:rPr>
                        <a:t>fwf</a:t>
                      </a:r>
                      <a:r>
                        <a:rPr lang="en-US" sz="2800" kern="1200" dirty="0">
                          <a:solidFill>
                            <a:srgbClr val="000000"/>
                          </a:solidFill>
                          <a:latin typeface="Preeti"/>
                          <a:ea typeface="Calibri"/>
                          <a:cs typeface="Times New Roman"/>
                        </a:rPr>
                        <a:t>/0f </a:t>
                      </a:r>
                      <a:r>
                        <a:rPr lang="en-US" sz="2800" kern="1200" dirty="0" err="1">
                          <a:solidFill>
                            <a:srgbClr val="000000"/>
                          </a:solidFill>
                          <a:latin typeface="Preeti"/>
                          <a:ea typeface="Calibri"/>
                          <a:cs typeface="Times New Roman"/>
                        </a:rPr>
                        <a:t>ax'dt</a:t>
                      </a:r>
                      <a:r>
                        <a:rPr lang="en-US" sz="2800" kern="1200" dirty="0">
                          <a:solidFill>
                            <a:srgbClr val="000000"/>
                          </a:solidFill>
                          <a:latin typeface="Calibri"/>
                          <a:ea typeface="Calibri"/>
                          <a:cs typeface="Times New Roman"/>
                        </a:rPr>
                        <a:t> </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84287">
                <a:tc>
                  <a:txBody>
                    <a:bodyPr/>
                    <a:lstStyle>
                      <a:defPPr>
                        <a:defRPr lang="en-US"/>
                      </a:defPPr>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algn="just">
                        <a:lnSpc>
                          <a:spcPct val="115000"/>
                        </a:lnSpc>
                        <a:spcBef>
                          <a:spcPts val="0"/>
                        </a:spcBef>
                        <a:spcAft>
                          <a:spcPts val="0"/>
                        </a:spcAft>
                      </a:pPr>
                      <a:r>
                        <a:rPr lang="en-US" sz="2800" kern="1200" dirty="0" err="1">
                          <a:solidFill>
                            <a:srgbClr val="000000"/>
                          </a:solidFill>
                          <a:latin typeface="Preeti"/>
                          <a:ea typeface="Calibri"/>
                          <a:cs typeface="Times New Roman"/>
                        </a:rPr>
                        <a:t>k'glj</a:t>
                      </a:r>
                      <a:r>
                        <a:rPr lang="en-US" sz="2800" kern="1200" dirty="0">
                          <a:solidFill>
                            <a:srgbClr val="000000"/>
                          </a:solidFill>
                          <a:latin typeface="Preeti"/>
                          <a:ea typeface="Calibri"/>
                          <a:cs typeface="Times New Roman"/>
                        </a:rPr>
                        <a:t>{</a:t>
                      </a:r>
                      <a:r>
                        <a:rPr lang="en-US" sz="2800" kern="1200" dirty="0" err="1">
                          <a:solidFill>
                            <a:srgbClr val="000000"/>
                          </a:solidFill>
                          <a:latin typeface="Preeti"/>
                          <a:ea typeface="Calibri"/>
                          <a:cs typeface="Times New Roman"/>
                        </a:rPr>
                        <a:t>rf</a:t>
                      </a:r>
                      <a:r>
                        <a:rPr lang="en-US" sz="2800" kern="1200" dirty="0">
                          <a:solidFill>
                            <a:srgbClr val="000000"/>
                          </a:solidFill>
                          <a:latin typeface="Preeti"/>
                          <a:ea typeface="Calibri"/>
                          <a:cs typeface="Times New Roman"/>
                        </a:rPr>
                        <a:t>/</a:t>
                      </a:r>
                      <a:r>
                        <a:rPr lang="en-US" sz="2800" kern="1200" dirty="0">
                          <a:solidFill>
                            <a:srgbClr val="000000"/>
                          </a:solidFill>
                          <a:latin typeface="Calibri"/>
                          <a:ea typeface="Calibri"/>
                          <a:cs typeface="Times New Roman"/>
                        </a:rPr>
                        <a:t> </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algn="just">
                        <a:lnSpc>
                          <a:spcPct val="115000"/>
                        </a:lnSpc>
                        <a:spcBef>
                          <a:spcPts val="0"/>
                        </a:spcBef>
                        <a:spcAft>
                          <a:spcPts val="0"/>
                        </a:spcAft>
                      </a:pPr>
                      <a:r>
                        <a:rPr lang="en-US" sz="2800" kern="1200" dirty="0" err="1">
                          <a:solidFill>
                            <a:srgbClr val="000000"/>
                          </a:solidFill>
                          <a:latin typeface="Preeti"/>
                          <a:ea typeface="Calibri"/>
                          <a:cs typeface="Times New Roman"/>
                        </a:rPr>
                        <a:t>x'Fb</a:t>
                      </a:r>
                      <a:r>
                        <a:rPr lang="en-US" sz="2800" kern="1200" dirty="0">
                          <a:solidFill>
                            <a:srgbClr val="000000"/>
                          </a:solidFill>
                          <a:latin typeface="Preeti"/>
                          <a:ea typeface="Calibri"/>
                          <a:cs typeface="Times New Roman"/>
                        </a:rPr>
                        <a:t>}g</a:t>
                      </a:r>
                      <a:r>
                        <a:rPr lang="en-US" sz="2800" kern="1200" dirty="0">
                          <a:solidFill>
                            <a:srgbClr val="000000"/>
                          </a:solidFill>
                          <a:latin typeface="Calibri"/>
                          <a:ea typeface="Calibri"/>
                          <a:cs typeface="Times New Roman"/>
                        </a:rPr>
                        <a:t> </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84287">
                <a:tc>
                  <a:txBody>
                    <a:bodyPr/>
                    <a:lstStyle>
                      <a:defPPr>
                        <a:defRPr lang="en-US"/>
                      </a:defPPr>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algn="just">
                        <a:lnSpc>
                          <a:spcPct val="115000"/>
                        </a:lnSpc>
                        <a:spcBef>
                          <a:spcPts val="0"/>
                        </a:spcBef>
                        <a:spcAft>
                          <a:spcPts val="0"/>
                        </a:spcAft>
                      </a:pPr>
                      <a:r>
                        <a:rPr lang="de-DE" sz="2800" kern="1200" dirty="0">
                          <a:solidFill>
                            <a:srgbClr val="000000"/>
                          </a:solidFill>
                          <a:latin typeface="Preeti"/>
                          <a:ea typeface="Calibri"/>
                          <a:cs typeface="Times New Roman"/>
                        </a:rPr>
                        <a:t>c?n] af]ln/xFbf</a:t>
                      </a:r>
                      <a:r>
                        <a:rPr lang="de-DE" sz="2800" kern="1200" dirty="0">
                          <a:solidFill>
                            <a:srgbClr val="000000"/>
                          </a:solidFill>
                          <a:latin typeface="Calibri"/>
                          <a:ea typeface="Calibri"/>
                          <a:cs typeface="Times New Roman"/>
                        </a:rPr>
                        <a:t> </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algn="just">
                        <a:lnSpc>
                          <a:spcPct val="115000"/>
                        </a:lnSpc>
                        <a:spcBef>
                          <a:spcPts val="0"/>
                        </a:spcBef>
                        <a:spcAft>
                          <a:spcPts val="0"/>
                        </a:spcAft>
                      </a:pPr>
                      <a:r>
                        <a:rPr lang="en-US" sz="2800" kern="1200" dirty="0" err="1">
                          <a:solidFill>
                            <a:srgbClr val="000000"/>
                          </a:solidFill>
                          <a:latin typeface="Preeti"/>
                          <a:ea typeface="Calibri"/>
                          <a:cs typeface="Times New Roman"/>
                        </a:rPr>
                        <a:t>kfpFb</a:t>
                      </a:r>
                      <a:r>
                        <a:rPr lang="en-US" sz="2800" kern="1200" dirty="0">
                          <a:solidFill>
                            <a:srgbClr val="000000"/>
                          </a:solidFill>
                          <a:latin typeface="Preeti"/>
                          <a:ea typeface="Calibri"/>
                          <a:cs typeface="Times New Roman"/>
                        </a:rPr>
                        <a:t>}g</a:t>
                      </a:r>
                      <a:r>
                        <a:rPr lang="en-US" sz="2800" kern="1200" dirty="0">
                          <a:solidFill>
                            <a:srgbClr val="000000"/>
                          </a:solidFill>
                          <a:latin typeface="Calibri"/>
                          <a:ea typeface="Calibri"/>
                          <a:cs typeface="Times New Roman"/>
                        </a:rPr>
                        <a:t> </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84287">
                <a:tc>
                  <a:txBody>
                    <a:bodyPr/>
                    <a:lstStyle>
                      <a:defPPr>
                        <a:defRPr lang="en-US"/>
                      </a:defPPr>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algn="just">
                        <a:lnSpc>
                          <a:spcPct val="115000"/>
                        </a:lnSpc>
                        <a:spcBef>
                          <a:spcPts val="0"/>
                        </a:spcBef>
                        <a:spcAft>
                          <a:spcPts val="0"/>
                        </a:spcAft>
                      </a:pPr>
                      <a:r>
                        <a:rPr lang="en-US" sz="2800" kern="1200" dirty="0" err="1">
                          <a:solidFill>
                            <a:srgbClr val="000000"/>
                          </a:solidFill>
                          <a:latin typeface="Preeti"/>
                          <a:ea typeface="Calibri"/>
                          <a:cs typeface="Times New Roman"/>
                        </a:rPr>
                        <a:t>kf</a:t>
                      </a:r>
                      <a:r>
                        <a:rPr lang="en-US" sz="2800" kern="1200" dirty="0">
                          <a:solidFill>
                            <a:srgbClr val="000000"/>
                          </a:solidFill>
                          <a:latin typeface="Preeti"/>
                          <a:ea typeface="Calibri"/>
                          <a:cs typeface="Times New Roman"/>
                        </a:rPr>
                        <a:t>; </a:t>
                      </a:r>
                      <a:r>
                        <a:rPr lang="en-US" sz="2800" kern="1200" dirty="0" err="1">
                          <a:solidFill>
                            <a:srgbClr val="000000"/>
                          </a:solidFill>
                          <a:latin typeface="Preeti"/>
                          <a:ea typeface="Calibri"/>
                          <a:cs typeface="Times New Roman"/>
                        </a:rPr>
                        <a:t>ePdf</a:t>
                      </a:r>
                      <a:r>
                        <a:rPr lang="en-US" sz="2800" kern="1200" dirty="0">
                          <a:solidFill>
                            <a:srgbClr val="000000"/>
                          </a:solidFill>
                          <a:latin typeface="Calibri"/>
                          <a:ea typeface="Calibri"/>
                          <a:cs typeface="Times New Roman"/>
                        </a:rPr>
                        <a:t> </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algn="just">
                        <a:lnSpc>
                          <a:spcPct val="115000"/>
                        </a:lnSpc>
                        <a:spcBef>
                          <a:spcPts val="0"/>
                        </a:spcBef>
                        <a:spcAft>
                          <a:spcPts val="0"/>
                        </a:spcAft>
                      </a:pPr>
                      <a:r>
                        <a:rPr lang="en-US" sz="2800" kern="1200" dirty="0" err="1">
                          <a:solidFill>
                            <a:srgbClr val="000000"/>
                          </a:solidFill>
                          <a:latin typeface="Preeti"/>
                          <a:ea typeface="Calibri"/>
                          <a:cs typeface="Times New Roman"/>
                        </a:rPr>
                        <a:t>tTsfn</a:t>
                      </a:r>
                      <a:r>
                        <a:rPr lang="en-US" sz="2800" kern="1200" dirty="0">
                          <a:solidFill>
                            <a:srgbClr val="000000"/>
                          </a:solidFill>
                          <a:latin typeface="Preeti"/>
                          <a:ea typeface="Calibri"/>
                          <a:cs typeface="Times New Roman"/>
                        </a:rPr>
                        <a:t> a}7s ;</a:t>
                      </a:r>
                      <a:r>
                        <a:rPr lang="en-US" sz="2800" kern="1200" dirty="0" err="1">
                          <a:solidFill>
                            <a:srgbClr val="000000"/>
                          </a:solidFill>
                          <a:latin typeface="Preeti"/>
                          <a:ea typeface="Calibri"/>
                          <a:cs typeface="Times New Roman"/>
                        </a:rPr>
                        <a:t>dfKt</a:t>
                      </a:r>
                      <a:r>
                        <a:rPr lang="en-US" sz="2800" kern="1200" dirty="0">
                          <a:solidFill>
                            <a:srgbClr val="000000"/>
                          </a:solidFill>
                          <a:latin typeface="Preeti"/>
                          <a:ea typeface="Calibri"/>
                          <a:cs typeface="Times New Roman"/>
                        </a:rPr>
                        <a:t> x'G5</a:t>
                      </a:r>
                      <a:r>
                        <a:rPr lang="en-US" sz="2800" kern="1200" dirty="0">
                          <a:solidFill>
                            <a:srgbClr val="000000"/>
                          </a:solidFill>
                          <a:latin typeface="Calibri"/>
                          <a:ea typeface="Calibri"/>
                          <a:cs typeface="Times New Roman"/>
                        </a:rPr>
                        <a:t> </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84287">
                <a:tc>
                  <a:txBody>
                    <a:bodyPr/>
                    <a:lstStyle>
                      <a:defPPr>
                        <a:defRPr lang="en-US"/>
                      </a:defPPr>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algn="just">
                        <a:lnSpc>
                          <a:spcPct val="115000"/>
                        </a:lnSpc>
                        <a:spcBef>
                          <a:spcPts val="0"/>
                        </a:spcBef>
                        <a:spcAft>
                          <a:spcPts val="0"/>
                        </a:spcAft>
                      </a:pPr>
                      <a:r>
                        <a:rPr lang="en-US" sz="2800" kern="1200" dirty="0">
                          <a:solidFill>
                            <a:srgbClr val="000000"/>
                          </a:solidFill>
                          <a:latin typeface="Preeti"/>
                          <a:ea typeface="Calibri"/>
                          <a:cs typeface="Times New Roman"/>
                        </a:rPr>
                        <a:t>km]n </a:t>
                      </a:r>
                      <a:r>
                        <a:rPr lang="en-US" sz="2800" kern="1200" dirty="0" err="1">
                          <a:solidFill>
                            <a:srgbClr val="000000"/>
                          </a:solidFill>
                          <a:latin typeface="Preeti"/>
                          <a:ea typeface="Calibri"/>
                          <a:cs typeface="Times New Roman"/>
                        </a:rPr>
                        <a:t>ePdf</a:t>
                      </a:r>
                      <a:r>
                        <a:rPr lang="en-US" sz="2800" kern="1200" dirty="0">
                          <a:solidFill>
                            <a:srgbClr val="000000"/>
                          </a:solidFill>
                          <a:latin typeface="Calibri"/>
                          <a:ea typeface="Calibri"/>
                          <a:cs typeface="Times New Roman"/>
                        </a:rPr>
                        <a:t> </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914400" rtl="0" eaLnBrk="1" latinLnBrk="0" hangingPunct="1">
                        <a:defRPr sz="1800" kern="1200">
                          <a:solidFill>
                            <a:schemeClr val="tx1"/>
                          </a:solidFill>
                          <a:latin typeface="Lucida Sans Unicode"/>
                        </a:defRPr>
                      </a:lvl1pPr>
                      <a:lvl2pPr marL="457200" algn="l" defTabSz="914400" rtl="0" eaLnBrk="1" latinLnBrk="0" hangingPunct="1">
                        <a:defRPr sz="1800" kern="1200">
                          <a:solidFill>
                            <a:schemeClr val="tx1"/>
                          </a:solidFill>
                          <a:latin typeface="Lucida Sans Unicode"/>
                        </a:defRPr>
                      </a:lvl2pPr>
                      <a:lvl3pPr marL="914400" algn="l" defTabSz="914400" rtl="0" eaLnBrk="1" latinLnBrk="0" hangingPunct="1">
                        <a:defRPr sz="1800" kern="1200">
                          <a:solidFill>
                            <a:schemeClr val="tx1"/>
                          </a:solidFill>
                          <a:latin typeface="Lucida Sans Unicode"/>
                        </a:defRPr>
                      </a:lvl3pPr>
                      <a:lvl4pPr marL="1371600" algn="l" defTabSz="914400" rtl="0" eaLnBrk="1" latinLnBrk="0" hangingPunct="1">
                        <a:defRPr sz="1800" kern="1200">
                          <a:solidFill>
                            <a:schemeClr val="tx1"/>
                          </a:solidFill>
                          <a:latin typeface="Lucida Sans Unicode"/>
                        </a:defRPr>
                      </a:lvl4pPr>
                      <a:lvl5pPr marL="1828800" algn="l" defTabSz="914400" rtl="0" eaLnBrk="1" latinLnBrk="0" hangingPunct="1">
                        <a:defRPr sz="1800" kern="1200">
                          <a:solidFill>
                            <a:schemeClr val="tx1"/>
                          </a:solidFill>
                          <a:latin typeface="Lucida Sans Unicode"/>
                        </a:defRPr>
                      </a:lvl5pPr>
                      <a:lvl6pPr marL="2286000" algn="l" defTabSz="914400" rtl="0" eaLnBrk="1" latinLnBrk="0" hangingPunct="1">
                        <a:defRPr sz="1800" kern="1200">
                          <a:solidFill>
                            <a:schemeClr val="tx1"/>
                          </a:solidFill>
                          <a:latin typeface="Lucida Sans Unicode"/>
                        </a:defRPr>
                      </a:lvl6pPr>
                      <a:lvl7pPr marL="2743200" algn="l" defTabSz="914400" rtl="0" eaLnBrk="1" latinLnBrk="0" hangingPunct="1">
                        <a:defRPr sz="1800" kern="1200">
                          <a:solidFill>
                            <a:schemeClr val="tx1"/>
                          </a:solidFill>
                          <a:latin typeface="Lucida Sans Unicode"/>
                        </a:defRPr>
                      </a:lvl7pPr>
                      <a:lvl8pPr marL="3200400" algn="l" defTabSz="914400" rtl="0" eaLnBrk="1" latinLnBrk="0" hangingPunct="1">
                        <a:defRPr sz="1800" kern="1200">
                          <a:solidFill>
                            <a:schemeClr val="tx1"/>
                          </a:solidFill>
                          <a:latin typeface="Lucida Sans Unicode"/>
                        </a:defRPr>
                      </a:lvl8pPr>
                      <a:lvl9pPr marL="3657600" algn="l" defTabSz="914400" rtl="0" eaLnBrk="1" latinLnBrk="0" hangingPunct="1">
                        <a:defRPr sz="1800" kern="1200">
                          <a:solidFill>
                            <a:schemeClr val="tx1"/>
                          </a:solidFill>
                          <a:latin typeface="Lucida Sans Unicode"/>
                        </a:defRPr>
                      </a:lvl9pPr>
                    </a:lstStyle>
                    <a:p>
                      <a:pPr marL="0" marR="0" algn="just">
                        <a:lnSpc>
                          <a:spcPct val="115000"/>
                        </a:lnSpc>
                        <a:spcBef>
                          <a:spcPts val="0"/>
                        </a:spcBef>
                        <a:spcAft>
                          <a:spcPts val="0"/>
                        </a:spcAft>
                      </a:pPr>
                      <a:r>
                        <a:rPr lang="en-US" sz="2800" kern="1200" dirty="0" err="1">
                          <a:solidFill>
                            <a:srgbClr val="000000"/>
                          </a:solidFill>
                          <a:latin typeface="Preeti"/>
                          <a:ea typeface="Calibri"/>
                          <a:cs typeface="Times New Roman"/>
                        </a:rPr>
                        <a:t>oyfjt</a:t>
                      </a:r>
                      <a:r>
                        <a:rPr lang="en-US" sz="2800" kern="1200" dirty="0">
                          <a:solidFill>
                            <a:srgbClr val="000000"/>
                          </a:solidFill>
                          <a:latin typeface="Preeti"/>
                          <a:ea typeface="Calibri"/>
                          <a:cs typeface="Times New Roman"/>
                        </a:rPr>
                        <a:t> 5nkmn x'G5</a:t>
                      </a:r>
                      <a:r>
                        <a:rPr lang="en-US" sz="2800" kern="1200" dirty="0">
                          <a:solidFill>
                            <a:srgbClr val="000000"/>
                          </a:solidFill>
                          <a:latin typeface="Calibri"/>
                          <a:ea typeface="Calibri"/>
                          <a:cs typeface="Times New Roman"/>
                        </a:rPr>
                        <a:t> </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6" name="Rectangle 5"/>
          <p:cNvSpPr/>
          <p:nvPr/>
        </p:nvSpPr>
        <p:spPr>
          <a:xfrm>
            <a:off x="2878182" y="5609181"/>
            <a:ext cx="6096000" cy="812530"/>
          </a:xfrm>
          <a:prstGeom prst="rect">
            <a:avLst/>
          </a:prstGeom>
        </p:spPr>
        <p:txBody>
          <a:bodyPr>
            <a:spAutoFit/>
          </a:bodyPr>
          <a:lstStyle/>
          <a:p>
            <a:pPr>
              <a:lnSpc>
                <a:spcPct val="90000"/>
              </a:lnSpc>
            </a:pPr>
            <a:r>
              <a:rPr lang="en-US" altLang="en-US" sz="2800" b="1" dirty="0"/>
              <a:t>Proper Example:</a:t>
            </a:r>
          </a:p>
          <a:p>
            <a:pPr lvl="1">
              <a:lnSpc>
                <a:spcPct val="90000"/>
              </a:lnSpc>
            </a:pPr>
            <a:r>
              <a:rPr lang="en-US" altLang="en-US" sz="2400" b="1" dirty="0"/>
              <a:t>Mr. President, I move to adjourn.</a:t>
            </a:r>
          </a:p>
        </p:txBody>
      </p:sp>
      <p:sp>
        <p:nvSpPr>
          <p:cNvPr id="4" name="Rectangle 3"/>
          <p:cNvSpPr/>
          <p:nvPr/>
        </p:nvSpPr>
        <p:spPr>
          <a:xfrm>
            <a:off x="8373292" y="2821577"/>
            <a:ext cx="3487782" cy="2419124"/>
          </a:xfrm>
          <a:prstGeom prst="rect">
            <a:avLst/>
          </a:prstGeom>
        </p:spPr>
        <p:txBody>
          <a:bodyPr wrap="square">
            <a:spAutoFit/>
          </a:bodyPr>
          <a:lstStyle/>
          <a:p>
            <a:pPr>
              <a:lnSpc>
                <a:spcPct val="90000"/>
              </a:lnSpc>
            </a:pPr>
            <a:r>
              <a:rPr lang="en-US" altLang="en-US" sz="2800" b="1" i="1" dirty="0"/>
              <a:t>- Needs a second</a:t>
            </a:r>
          </a:p>
          <a:p>
            <a:pPr>
              <a:lnSpc>
                <a:spcPct val="90000"/>
              </a:lnSpc>
            </a:pPr>
            <a:r>
              <a:rPr lang="en-US" altLang="en-US" sz="2800" b="1" i="1" dirty="0"/>
              <a:t>- Not amendable</a:t>
            </a:r>
          </a:p>
          <a:p>
            <a:pPr>
              <a:lnSpc>
                <a:spcPct val="90000"/>
              </a:lnSpc>
            </a:pPr>
            <a:r>
              <a:rPr lang="en-US" altLang="en-US" sz="2800" b="1" i="1" dirty="0"/>
              <a:t>- Not debatable</a:t>
            </a:r>
          </a:p>
          <a:p>
            <a:pPr>
              <a:lnSpc>
                <a:spcPct val="90000"/>
              </a:lnSpc>
            </a:pPr>
            <a:r>
              <a:rPr lang="en-US" altLang="en-US" sz="2800" b="1" i="1" dirty="0"/>
              <a:t>- Majority Vote</a:t>
            </a:r>
          </a:p>
          <a:p>
            <a:pPr>
              <a:lnSpc>
                <a:spcPct val="90000"/>
              </a:lnSpc>
            </a:pPr>
            <a:r>
              <a:rPr lang="en-US" altLang="en-US" sz="2800" b="1" i="1" dirty="0"/>
              <a:t>- Cannot interrupt another speaker</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35919049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219591"/>
            <a:ext cx="8850500" cy="523220"/>
          </a:xfrm>
          <a:prstGeom prst="rect">
            <a:avLst/>
          </a:prstGeom>
        </p:spPr>
        <p:txBody>
          <a:bodyPr wrap="none">
            <a:spAutoFit/>
          </a:bodyPr>
          <a:lstStyle/>
          <a:p>
            <a:r>
              <a:rPr lang="ne-NP" sz="2800" b="1" dirty="0">
                <a:solidFill>
                  <a:srgbClr val="464646"/>
                </a:solidFill>
                <a:effectLst>
                  <a:outerShdw blurRad="31750" dist="25400" dir="5400000" algn="tl" rotWithShape="0">
                    <a:srgbClr val="000000">
                      <a:alpha val="25000"/>
                    </a:srgbClr>
                  </a:outerShdw>
                </a:effectLst>
                <a:latin typeface="Preeti" pitchFamily="2" charset="0"/>
                <a:ea typeface="+mj-ea"/>
              </a:rPr>
              <a:t>अर्को बैठकको मिति निश्चित </a:t>
            </a:r>
            <a:r>
              <a:rPr lang="en-US" sz="2800" b="1" dirty="0">
                <a:solidFill>
                  <a:srgbClr val="464646"/>
                </a:solidFill>
                <a:effectLst>
                  <a:outerShdw blurRad="31750" dist="25400" dir="5400000" algn="tl" rotWithShape="0">
                    <a:srgbClr val="000000">
                      <a:alpha val="25000"/>
                    </a:srgbClr>
                  </a:outerShdw>
                </a:effectLst>
                <a:latin typeface="Aharoni" pitchFamily="2" charset="-79"/>
                <a:ea typeface="+mj-ea"/>
                <a:cs typeface="Aharoni" pitchFamily="2" charset="-79"/>
              </a:rPr>
              <a:t>(Time fix of next meeting)</a:t>
            </a:r>
            <a:endParaRPr lang="en-US" dirty="0"/>
          </a:p>
        </p:txBody>
      </p:sp>
      <p:sp>
        <p:nvSpPr>
          <p:cNvPr id="3" name="Rectangle 2"/>
          <p:cNvSpPr/>
          <p:nvPr/>
        </p:nvSpPr>
        <p:spPr>
          <a:xfrm>
            <a:off x="1084218" y="2567579"/>
            <a:ext cx="10202092" cy="3590727"/>
          </a:xfrm>
          <a:prstGeom prst="rect">
            <a:avLst/>
          </a:prstGeom>
        </p:spPr>
        <p:txBody>
          <a:bodyPr wrap="square">
            <a:spAutoFit/>
          </a:bodyPr>
          <a:lstStyle/>
          <a:p>
            <a:pPr marL="365125" lvl="0" indent="-255588" algn="ctr" eaLnBrk="0" fontAlgn="base" hangingPunct="0">
              <a:spcBef>
                <a:spcPts val="400"/>
              </a:spcBef>
              <a:spcAft>
                <a:spcPct val="0"/>
              </a:spcAft>
              <a:buClr>
                <a:srgbClr val="2DA2BF"/>
              </a:buClr>
              <a:buSzPct val="68000"/>
            </a:pPr>
            <a:r>
              <a:rPr lang="en-US" sz="3200" b="1" dirty="0" err="1">
                <a:solidFill>
                  <a:prstClr val="black"/>
                </a:solidFill>
                <a:latin typeface="Preeti" pitchFamily="2" charset="0"/>
              </a:rPr>
              <a:t>s'g</a:t>
            </a:r>
            <a:r>
              <a:rPr lang="en-US" sz="3200" b="1" dirty="0">
                <a:solidFill>
                  <a:prstClr val="black"/>
                </a:solidFill>
                <a:latin typeface="Preeti" pitchFamily="2" charset="0"/>
              </a:rPr>
              <a:t>} </a:t>
            </a:r>
            <a:r>
              <a:rPr lang="en-US" sz="3200" b="1" dirty="0" err="1">
                <a:solidFill>
                  <a:prstClr val="black"/>
                </a:solidFill>
                <a:latin typeface="Preeti" pitchFamily="2" charset="0"/>
              </a:rPr>
              <a:t>klg</a:t>
            </a:r>
            <a:r>
              <a:rPr lang="en-US" sz="3200" b="1" dirty="0">
                <a:solidFill>
                  <a:prstClr val="black"/>
                </a:solidFill>
                <a:latin typeface="Preeti" pitchFamily="2" charset="0"/>
              </a:rPr>
              <a:t> a}7s z'? </a:t>
            </a:r>
            <a:r>
              <a:rPr lang="en-US" sz="3200" b="1" dirty="0" err="1">
                <a:solidFill>
                  <a:prstClr val="black"/>
                </a:solidFill>
                <a:latin typeface="Preeti" pitchFamily="2" charset="0"/>
              </a:rPr>
              <a:t>eO</a:t>
            </a:r>
            <a:r>
              <a:rPr lang="en-US" sz="3200" b="1" dirty="0">
                <a:solidFill>
                  <a:prstClr val="black"/>
                </a:solidFill>
                <a:latin typeface="Preeti" pitchFamily="2" charset="0"/>
              </a:rPr>
              <a:t>{;s]kl5 </a:t>
            </a:r>
            <a:r>
              <a:rPr lang="en-US" sz="3200" b="1" dirty="0" err="1">
                <a:solidFill>
                  <a:prstClr val="black"/>
                </a:solidFill>
                <a:latin typeface="Preeti" pitchFamily="2" charset="0"/>
              </a:rPr>
              <a:t>csf</a:t>
            </a:r>
            <a:r>
              <a:rPr lang="en-US" sz="3200" b="1" dirty="0">
                <a:solidFill>
                  <a:prstClr val="black"/>
                </a:solidFill>
                <a:latin typeface="Preeti" pitchFamily="2" charset="0"/>
              </a:rPr>
              <a:t>]{ a}7ssf] </a:t>
            </a:r>
            <a:r>
              <a:rPr lang="en-US" sz="3200" b="1" dirty="0" err="1">
                <a:solidFill>
                  <a:prstClr val="black"/>
                </a:solidFill>
                <a:latin typeface="Preeti" pitchFamily="2" charset="0"/>
              </a:rPr>
              <a:t>ldlt</a:t>
            </a:r>
            <a:r>
              <a:rPr lang="en-US" sz="3200" b="1" dirty="0">
                <a:solidFill>
                  <a:prstClr val="black"/>
                </a:solidFill>
                <a:latin typeface="Preeti" pitchFamily="2" charset="0"/>
              </a:rPr>
              <a:t> to u/]/ </a:t>
            </a:r>
            <a:r>
              <a:rPr lang="en-US" sz="3200" b="1" dirty="0" err="1">
                <a:solidFill>
                  <a:prstClr val="black"/>
                </a:solidFill>
                <a:latin typeface="Preeti" pitchFamily="2" charset="0"/>
              </a:rPr>
              <a:t>dfq</a:t>
            </a:r>
            <a:r>
              <a:rPr lang="en-US" sz="3200" b="1" dirty="0">
                <a:solidFill>
                  <a:prstClr val="black"/>
                </a:solidFill>
                <a:latin typeface="Preeti" pitchFamily="2" charset="0"/>
              </a:rPr>
              <a:t> a}7snfO{ ;</a:t>
            </a:r>
            <a:r>
              <a:rPr lang="en-US" sz="3200" b="1" dirty="0" err="1">
                <a:solidFill>
                  <a:prstClr val="black"/>
                </a:solidFill>
                <a:latin typeface="Preeti" pitchFamily="2" charset="0"/>
              </a:rPr>
              <a:t>dfkg</a:t>
            </a:r>
            <a:r>
              <a:rPr lang="en-US" sz="3200" b="1" dirty="0">
                <a:solidFill>
                  <a:prstClr val="black"/>
                </a:solidFill>
                <a:latin typeface="Preeti" pitchFamily="2" charset="0"/>
              </a:rPr>
              <a:t> </a:t>
            </a:r>
            <a:r>
              <a:rPr lang="en-US" sz="3200" b="1" dirty="0" err="1">
                <a:solidFill>
                  <a:prstClr val="black"/>
                </a:solidFill>
                <a:latin typeface="Preeti" pitchFamily="2" charset="0"/>
              </a:rPr>
              <a:t>ug</a:t>
            </a:r>
            <a:r>
              <a:rPr lang="en-US" sz="3200" b="1" dirty="0">
                <a:solidFill>
                  <a:prstClr val="black"/>
                </a:solidFill>
                <a:latin typeface="Preeti" pitchFamily="2" charset="0"/>
              </a:rPr>
              <a:t>'{ kb{5 . </a:t>
            </a:r>
            <a:r>
              <a:rPr lang="en-US" sz="3200" b="1" dirty="0" err="1">
                <a:solidFill>
                  <a:prstClr val="black"/>
                </a:solidFill>
                <a:latin typeface="Preeti" pitchFamily="2" charset="0"/>
              </a:rPr>
              <a:t>csf</a:t>
            </a:r>
            <a:r>
              <a:rPr lang="en-US" sz="3200" b="1" dirty="0">
                <a:solidFill>
                  <a:prstClr val="black"/>
                </a:solidFill>
                <a:latin typeface="Preeti" pitchFamily="2" charset="0"/>
              </a:rPr>
              <a:t>]{ a}7ssf] </a:t>
            </a:r>
            <a:r>
              <a:rPr lang="en-US" sz="3200" b="1" dirty="0" err="1">
                <a:solidFill>
                  <a:prstClr val="black"/>
                </a:solidFill>
                <a:latin typeface="Preeti" pitchFamily="2" charset="0"/>
              </a:rPr>
              <a:t>ldlt</a:t>
            </a:r>
            <a:r>
              <a:rPr lang="en-US" sz="3200" b="1" dirty="0">
                <a:solidFill>
                  <a:prstClr val="black"/>
                </a:solidFill>
                <a:latin typeface="Preeti" pitchFamily="2" charset="0"/>
              </a:rPr>
              <a:t> to </a:t>
            </a:r>
            <a:r>
              <a:rPr lang="en-US" sz="3200" b="1" dirty="0" err="1">
                <a:solidFill>
                  <a:prstClr val="black"/>
                </a:solidFill>
                <a:latin typeface="Preeti" pitchFamily="2" charset="0"/>
              </a:rPr>
              <a:t>ug</a:t>
            </a:r>
            <a:r>
              <a:rPr lang="en-US" sz="3200" b="1" dirty="0">
                <a:solidFill>
                  <a:prstClr val="black"/>
                </a:solidFill>
                <a:latin typeface="Preeti" pitchFamily="2" charset="0"/>
              </a:rPr>
              <a:t>{</a:t>
            </a:r>
            <a:r>
              <a:rPr lang="en-US" sz="3200" b="1" dirty="0" err="1">
                <a:solidFill>
                  <a:prstClr val="black"/>
                </a:solidFill>
                <a:latin typeface="Preeti" pitchFamily="2" charset="0"/>
              </a:rPr>
              <a:t>sf</a:t>
            </a:r>
            <a:r>
              <a:rPr lang="en-US" sz="3200" b="1" dirty="0">
                <a:solidFill>
                  <a:prstClr val="black"/>
                </a:solidFill>
                <a:latin typeface="Preeti" pitchFamily="2" charset="0"/>
              </a:rPr>
              <a:t>] </a:t>
            </a:r>
            <a:r>
              <a:rPr lang="en-US" sz="3200" b="1" dirty="0" err="1">
                <a:solidFill>
                  <a:prstClr val="black"/>
                </a:solidFill>
                <a:latin typeface="Preeti" pitchFamily="2" charset="0"/>
              </a:rPr>
              <a:t>nfuL</a:t>
            </a:r>
            <a:r>
              <a:rPr lang="en-US" sz="3200" b="1" dirty="0">
                <a:solidFill>
                  <a:prstClr val="black"/>
                </a:solidFill>
                <a:latin typeface="Preeti" pitchFamily="2" charset="0"/>
              </a:rPr>
              <a:t> k|:</a:t>
            </a:r>
            <a:r>
              <a:rPr lang="en-US" sz="3200" b="1" dirty="0" err="1">
                <a:solidFill>
                  <a:prstClr val="black"/>
                </a:solidFill>
                <a:latin typeface="Preeti" pitchFamily="2" charset="0"/>
              </a:rPr>
              <a:t>tfj</a:t>
            </a:r>
            <a:r>
              <a:rPr lang="en-US" sz="3200" b="1" dirty="0">
                <a:solidFill>
                  <a:prstClr val="black"/>
                </a:solidFill>
                <a:latin typeface="Preeti" pitchFamily="2" charset="0"/>
              </a:rPr>
              <a:t> </a:t>
            </a:r>
            <a:r>
              <a:rPr lang="en-US" sz="3200" b="1" dirty="0" err="1">
                <a:solidFill>
                  <a:prstClr val="black"/>
                </a:solidFill>
                <a:latin typeface="Preeti" pitchFamily="2" charset="0"/>
              </a:rPr>
              <a:t>Nofpg</a:t>
            </a:r>
            <a:r>
              <a:rPr lang="en-US" sz="3200" b="1" dirty="0">
                <a:solidFill>
                  <a:prstClr val="black"/>
                </a:solidFill>
                <a:latin typeface="Preeti" pitchFamily="2" charset="0"/>
              </a:rPr>
              <a:t>' kb{5 . </a:t>
            </a:r>
            <a:r>
              <a:rPr lang="en-US" sz="3200" b="1" dirty="0" err="1">
                <a:solidFill>
                  <a:prstClr val="black"/>
                </a:solidFill>
                <a:latin typeface="Preeti" pitchFamily="2" charset="0"/>
              </a:rPr>
              <a:t>pQm</a:t>
            </a:r>
            <a:r>
              <a:rPr lang="en-US" sz="3200" b="1" dirty="0">
                <a:solidFill>
                  <a:prstClr val="black"/>
                </a:solidFill>
                <a:latin typeface="Preeti" pitchFamily="2" charset="0"/>
              </a:rPr>
              <a:t> k|:</a:t>
            </a:r>
            <a:r>
              <a:rPr lang="en-US" sz="3200" b="1" dirty="0" err="1">
                <a:solidFill>
                  <a:prstClr val="black"/>
                </a:solidFill>
                <a:latin typeface="Preeti" pitchFamily="2" charset="0"/>
              </a:rPr>
              <a:t>tfj</a:t>
            </a:r>
            <a:r>
              <a:rPr lang="en-US" sz="3200" b="1" dirty="0">
                <a:solidFill>
                  <a:prstClr val="black"/>
                </a:solidFill>
                <a:latin typeface="Preeti" pitchFamily="2" charset="0"/>
              </a:rPr>
              <a:t> ;</a:t>
            </a:r>
            <a:r>
              <a:rPr lang="en-US" sz="3200" b="1" dirty="0" err="1">
                <a:solidFill>
                  <a:prstClr val="black"/>
                </a:solidFill>
                <a:latin typeface="Preeti" pitchFamily="2" charset="0"/>
              </a:rPr>
              <a:t>fwf</a:t>
            </a:r>
            <a:r>
              <a:rPr lang="en-US" sz="3200" b="1" dirty="0">
                <a:solidFill>
                  <a:prstClr val="black"/>
                </a:solidFill>
                <a:latin typeface="Preeti" pitchFamily="2" charset="0"/>
              </a:rPr>
              <a:t>/0ftof </a:t>
            </a:r>
            <a:r>
              <a:rPr lang="en-US" sz="3200" b="1" dirty="0" err="1">
                <a:solidFill>
                  <a:prstClr val="black"/>
                </a:solidFill>
                <a:latin typeface="Preeti" pitchFamily="2" charset="0"/>
              </a:rPr>
              <a:t>ljz</a:t>
            </a:r>
            <a:r>
              <a:rPr lang="en-US" sz="3200" b="1" dirty="0">
                <a:solidFill>
                  <a:prstClr val="black"/>
                </a:solidFill>
                <a:latin typeface="Preeti" pitchFamily="2" charset="0"/>
              </a:rPr>
              <a:t>]</a:t>
            </a:r>
            <a:r>
              <a:rPr lang="en-US" sz="3200" b="1" dirty="0" err="1">
                <a:solidFill>
                  <a:prstClr val="black"/>
                </a:solidFill>
                <a:latin typeface="Preeti" pitchFamily="2" charset="0"/>
              </a:rPr>
              <a:t>ifflwsf</a:t>
            </a:r>
            <a:r>
              <a:rPr lang="en-US" sz="3200" b="1" dirty="0">
                <a:solidFill>
                  <a:prstClr val="black"/>
                </a:solidFill>
                <a:latin typeface="Preeti" pitchFamily="2" charset="0"/>
              </a:rPr>
              <a:t>/ k|:</a:t>
            </a:r>
            <a:r>
              <a:rPr lang="en-US" sz="3200" b="1" dirty="0" err="1">
                <a:solidFill>
                  <a:prstClr val="black"/>
                </a:solidFill>
                <a:latin typeface="Preeti" pitchFamily="2" charset="0"/>
              </a:rPr>
              <a:t>tfj</a:t>
            </a:r>
            <a:r>
              <a:rPr lang="en-US" sz="3200" b="1" dirty="0">
                <a:solidFill>
                  <a:prstClr val="black"/>
                </a:solidFill>
                <a:latin typeface="Preeti" pitchFamily="2" charset="0"/>
              </a:rPr>
              <a:t> x'G5 .</a:t>
            </a:r>
          </a:p>
          <a:p>
            <a:pPr marL="365125" lvl="0" indent="-255588" algn="ctr" eaLnBrk="0" fontAlgn="base" hangingPunct="0">
              <a:spcBef>
                <a:spcPts val="400"/>
              </a:spcBef>
              <a:spcAft>
                <a:spcPct val="0"/>
              </a:spcAft>
              <a:buClr>
                <a:srgbClr val="2DA2BF"/>
              </a:buClr>
              <a:buSzPct val="68000"/>
            </a:pPr>
            <a:endParaRPr lang="en-US" sz="3200" b="1" dirty="0">
              <a:solidFill>
                <a:prstClr val="black"/>
              </a:solidFill>
              <a:latin typeface="Preeti" pitchFamily="2" charset="0"/>
            </a:endParaRPr>
          </a:p>
          <a:p>
            <a:pPr marL="365125" lvl="0" indent="-255588" algn="ctr" eaLnBrk="0" fontAlgn="base" hangingPunct="0">
              <a:spcBef>
                <a:spcPts val="400"/>
              </a:spcBef>
              <a:spcAft>
                <a:spcPct val="0"/>
              </a:spcAft>
              <a:buClr>
                <a:srgbClr val="2DA2BF"/>
              </a:buClr>
              <a:buSzPct val="68000"/>
            </a:pPr>
            <a:endParaRPr lang="en-US" sz="3200" b="1" dirty="0">
              <a:solidFill>
                <a:prstClr val="black"/>
              </a:solidFill>
              <a:latin typeface="Preeti" pitchFamily="2" charset="0"/>
            </a:endParaRPr>
          </a:p>
          <a:p>
            <a:pPr marL="365125" lvl="0" indent="-255588" algn="ctr" eaLnBrk="0" fontAlgn="base" hangingPunct="0">
              <a:spcBef>
                <a:spcPts val="400"/>
              </a:spcBef>
              <a:spcAft>
                <a:spcPct val="0"/>
              </a:spcAft>
              <a:buClr>
                <a:srgbClr val="2DA2BF"/>
              </a:buClr>
              <a:buSzPct val="68000"/>
            </a:pPr>
            <a:endParaRPr lang="en-US" sz="2700" b="1" dirty="0">
              <a:solidFill>
                <a:prstClr val="black"/>
              </a:solidFill>
              <a:latin typeface="Lucida Sans Unicode"/>
            </a:endParaRPr>
          </a:p>
          <a:p>
            <a:pPr marL="365125" lvl="0" indent="-255588" eaLnBrk="0" fontAlgn="base" hangingPunct="0">
              <a:spcBef>
                <a:spcPts val="400"/>
              </a:spcBef>
              <a:spcAft>
                <a:spcPct val="0"/>
              </a:spcAft>
              <a:buClr>
                <a:srgbClr val="2DA2BF"/>
              </a:buClr>
              <a:buSzPct val="68000"/>
            </a:pPr>
            <a:endParaRPr lang="en-US" sz="2700" dirty="0">
              <a:solidFill>
                <a:prstClr val="black"/>
              </a:solidFill>
              <a:latin typeface="Lucida Sans Unicode"/>
            </a:endParaRPr>
          </a:p>
        </p:txBody>
      </p:sp>
      <p:sp>
        <p:nvSpPr>
          <p:cNvPr id="5" name="Rectangle 4"/>
          <p:cNvSpPr/>
          <p:nvPr/>
        </p:nvSpPr>
        <p:spPr>
          <a:xfrm>
            <a:off x="1149532" y="4350425"/>
            <a:ext cx="10058400" cy="683264"/>
          </a:xfrm>
          <a:prstGeom prst="rect">
            <a:avLst/>
          </a:prstGeom>
        </p:spPr>
        <p:txBody>
          <a:bodyPr wrap="square">
            <a:spAutoFit/>
          </a:bodyPr>
          <a:lstStyle/>
          <a:p>
            <a:pPr lvl="1">
              <a:lnSpc>
                <a:spcPct val="80000"/>
              </a:lnSpc>
            </a:pPr>
            <a:r>
              <a:rPr lang="en-US" altLang="en-US" sz="2400" dirty="0">
                <a:latin typeface="Arial Black" pitchFamily="34" charset="0"/>
              </a:rPr>
              <a:t>To set the time, and sometimes the place for another meeting to continue business of the session.</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397120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01338" y="1409069"/>
          <a:ext cx="6426926" cy="3871341"/>
        </p:xfrm>
        <a:graphic>
          <a:graphicData uri="http://schemas.openxmlformats.org/drawingml/2006/table">
            <a:tbl>
              <a:tblPr/>
              <a:tblGrid>
                <a:gridCol w="3018489">
                  <a:extLst>
                    <a:ext uri="{9D8B030D-6E8A-4147-A177-3AD203B41FA5}">
                      <a16:colId xmlns:a16="http://schemas.microsoft.com/office/drawing/2014/main" val="20000"/>
                    </a:ext>
                  </a:extLst>
                </a:gridCol>
                <a:gridCol w="3408437">
                  <a:extLst>
                    <a:ext uri="{9D8B030D-6E8A-4147-A177-3AD203B41FA5}">
                      <a16:colId xmlns:a16="http://schemas.microsoft.com/office/drawing/2014/main" val="20001"/>
                    </a:ext>
                  </a:extLst>
                </a:gridCol>
              </a:tblGrid>
              <a:tr h="423152">
                <a:tc gridSpan="2">
                  <a:txBody>
                    <a:bodyPr/>
                    <a:lstStyle/>
                    <a:p>
                      <a:pPr marL="0" marR="0">
                        <a:lnSpc>
                          <a:spcPct val="115000"/>
                        </a:lnSpc>
                        <a:spcBef>
                          <a:spcPts val="0"/>
                        </a:spcBef>
                        <a:spcAft>
                          <a:spcPts val="0"/>
                        </a:spcAft>
                      </a:pPr>
                      <a:r>
                        <a:rPr lang="en-US" sz="2400" b="1" kern="1200" dirty="0">
                          <a:solidFill>
                            <a:srgbClr val="000000"/>
                          </a:solidFill>
                          <a:latin typeface="Preeti"/>
                          <a:ea typeface="Calibri"/>
                          <a:cs typeface="Times New Roman"/>
                        </a:rPr>
                        <a:t>o; k|:</a:t>
                      </a:r>
                      <a:r>
                        <a:rPr lang="en-US" sz="2400" b="1" kern="1200" dirty="0" err="1">
                          <a:solidFill>
                            <a:srgbClr val="000000"/>
                          </a:solidFill>
                          <a:latin typeface="Preeti"/>
                          <a:ea typeface="Calibri"/>
                          <a:cs typeface="Times New Roman"/>
                        </a:rPr>
                        <a:t>tfjnfO</a:t>
                      </a:r>
                      <a:r>
                        <a:rPr lang="en-US" sz="2400" b="1" kern="1200" dirty="0">
                          <a:solidFill>
                            <a:srgbClr val="000000"/>
                          </a:solidFill>
                          <a:latin typeface="Preeti"/>
                          <a:ea typeface="Calibri"/>
                          <a:cs typeface="Times New Roman"/>
                        </a:rPr>
                        <a:t>{ M </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423152">
                <a:tc>
                  <a:txBody>
                    <a:bodyPr/>
                    <a:lstStyle/>
                    <a:p>
                      <a:pPr marL="0" marR="0" algn="just">
                        <a:lnSpc>
                          <a:spcPct val="115000"/>
                        </a:lnSpc>
                        <a:spcBef>
                          <a:spcPts val="0"/>
                        </a:spcBef>
                        <a:spcAft>
                          <a:spcPts val="0"/>
                        </a:spcAft>
                      </a:pPr>
                      <a:r>
                        <a:rPr lang="en-US" sz="2400" kern="1200" dirty="0">
                          <a:solidFill>
                            <a:srgbClr val="000000"/>
                          </a:solidFill>
                          <a:latin typeface="Preeti"/>
                          <a:ea typeface="Calibri"/>
                          <a:cs typeface="Times New Roman"/>
                        </a:rPr>
                        <a:t>;</a:t>
                      </a:r>
                      <a:r>
                        <a:rPr lang="en-US" sz="2400" kern="1200" dirty="0" err="1">
                          <a:solidFill>
                            <a:srgbClr val="000000"/>
                          </a:solidFill>
                          <a:latin typeface="Preeti"/>
                          <a:ea typeface="Calibri"/>
                          <a:cs typeface="Times New Roman"/>
                        </a:rPr>
                        <a:t>dy</a:t>
                      </a:r>
                      <a:r>
                        <a:rPr lang="en-US" sz="2400" kern="1200" dirty="0">
                          <a:solidFill>
                            <a:srgbClr val="000000"/>
                          </a:solidFill>
                          <a:latin typeface="Preeti"/>
                          <a:ea typeface="Calibri"/>
                          <a:cs typeface="Times New Roman"/>
                        </a:rPr>
                        <a:t>{g</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kern="1200" dirty="0">
                          <a:solidFill>
                            <a:srgbClr val="000000"/>
                          </a:solidFill>
                          <a:latin typeface="Preeti"/>
                          <a:ea typeface="Calibri"/>
                          <a:cs typeface="Times New Roman"/>
                        </a:rPr>
                        <a:t>rflxG5</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3152">
                <a:tc>
                  <a:txBody>
                    <a:bodyPr/>
                    <a:lstStyle/>
                    <a:p>
                      <a:pPr marL="0" marR="0" algn="just">
                        <a:lnSpc>
                          <a:spcPct val="115000"/>
                        </a:lnSpc>
                        <a:spcBef>
                          <a:spcPts val="0"/>
                        </a:spcBef>
                        <a:spcAft>
                          <a:spcPts val="0"/>
                        </a:spcAft>
                      </a:pPr>
                      <a:r>
                        <a:rPr lang="en-US" sz="2400" kern="1200" dirty="0">
                          <a:solidFill>
                            <a:srgbClr val="000000"/>
                          </a:solidFill>
                          <a:latin typeface="Preeti"/>
                          <a:ea typeface="Calibri"/>
                          <a:cs typeface="Times New Roman"/>
                        </a:rPr>
                        <a:t>5nkmn</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kern="1200" dirty="0" err="1">
                          <a:solidFill>
                            <a:srgbClr val="000000"/>
                          </a:solidFill>
                          <a:latin typeface="Preeti"/>
                          <a:ea typeface="Calibri"/>
                          <a:cs typeface="Times New Roman"/>
                        </a:rPr>
                        <a:t>x'Fb</a:t>
                      </a:r>
                      <a:r>
                        <a:rPr lang="en-US" sz="2400" kern="1200" dirty="0">
                          <a:solidFill>
                            <a:srgbClr val="000000"/>
                          </a:solidFill>
                          <a:latin typeface="Preeti"/>
                          <a:ea typeface="Calibri"/>
                          <a:cs typeface="Times New Roman"/>
                        </a:rPr>
                        <a:t>}g</a:t>
                      </a:r>
                      <a:r>
                        <a:rPr lang="en-US" sz="2400" kern="1200" dirty="0">
                          <a:solidFill>
                            <a:srgbClr val="000000"/>
                          </a:solidFill>
                          <a:latin typeface="Calibri"/>
                          <a:ea typeface="Calibri"/>
                          <a:cs typeface="Times New Roman"/>
                        </a:rPr>
                        <a:t> </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3152">
                <a:tc>
                  <a:txBody>
                    <a:bodyPr/>
                    <a:lstStyle/>
                    <a:p>
                      <a:pPr marL="0" marR="0" algn="just">
                        <a:lnSpc>
                          <a:spcPct val="115000"/>
                        </a:lnSpc>
                        <a:spcBef>
                          <a:spcPts val="0"/>
                        </a:spcBef>
                        <a:spcAft>
                          <a:spcPts val="0"/>
                        </a:spcAft>
                      </a:pPr>
                      <a:r>
                        <a:rPr lang="en-US" sz="2400" kern="1200" dirty="0">
                          <a:solidFill>
                            <a:srgbClr val="000000"/>
                          </a:solidFill>
                          <a:latin typeface="Preeti"/>
                          <a:ea typeface="Calibri"/>
                          <a:cs typeface="Times New Roman"/>
                        </a:rPr>
                        <a:t>;+</a:t>
                      </a:r>
                      <a:r>
                        <a:rPr lang="en-US" sz="2400" kern="1200" dirty="0" err="1">
                          <a:solidFill>
                            <a:srgbClr val="000000"/>
                          </a:solidFill>
                          <a:latin typeface="Preeti"/>
                          <a:ea typeface="Calibri"/>
                          <a:cs typeface="Times New Roman"/>
                        </a:rPr>
                        <a:t>zf</a:t>
                      </a:r>
                      <a:r>
                        <a:rPr lang="en-US" sz="2400" kern="1200" dirty="0">
                          <a:solidFill>
                            <a:srgbClr val="000000"/>
                          </a:solidFill>
                          <a:latin typeface="Preeti"/>
                          <a:ea typeface="Calibri"/>
                          <a:cs typeface="Times New Roman"/>
                        </a:rPr>
                        <a:t>]</a:t>
                      </a:r>
                      <a:r>
                        <a:rPr lang="en-US" sz="2400" kern="1200" dirty="0" err="1">
                          <a:solidFill>
                            <a:srgbClr val="000000"/>
                          </a:solidFill>
                          <a:latin typeface="Preeti"/>
                          <a:ea typeface="Calibri"/>
                          <a:cs typeface="Times New Roman"/>
                        </a:rPr>
                        <a:t>wg</a:t>
                      </a:r>
                      <a:r>
                        <a:rPr lang="en-US" sz="2400" kern="1200" dirty="0">
                          <a:solidFill>
                            <a:srgbClr val="000000"/>
                          </a:solidFill>
                          <a:latin typeface="Preeti"/>
                          <a:ea typeface="Calibri"/>
                          <a:cs typeface="Times New Roman"/>
                        </a:rPr>
                        <a:t> </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kern="1200" dirty="0">
                          <a:solidFill>
                            <a:srgbClr val="000000"/>
                          </a:solidFill>
                          <a:latin typeface="Preeti"/>
                          <a:ea typeface="Calibri"/>
                          <a:cs typeface="Times New Roman"/>
                        </a:rPr>
                        <a:t>x'FG5</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3152">
                <a:tc>
                  <a:txBody>
                    <a:bodyPr/>
                    <a:lstStyle/>
                    <a:p>
                      <a:pPr marL="0" marR="0" algn="just">
                        <a:lnSpc>
                          <a:spcPct val="115000"/>
                        </a:lnSpc>
                        <a:spcBef>
                          <a:spcPts val="0"/>
                        </a:spcBef>
                        <a:spcAft>
                          <a:spcPts val="0"/>
                        </a:spcAft>
                      </a:pPr>
                      <a:r>
                        <a:rPr lang="en-US" sz="2400" kern="1200" dirty="0" err="1">
                          <a:solidFill>
                            <a:srgbClr val="000000"/>
                          </a:solidFill>
                          <a:latin typeface="Preeti"/>
                          <a:ea typeface="Calibri"/>
                          <a:cs typeface="Times New Roman"/>
                        </a:rPr>
                        <a:t>kfl</a:t>
                      </a:r>
                      <a:r>
                        <a:rPr lang="en-US" sz="2400" kern="1200" dirty="0">
                          <a:solidFill>
                            <a:srgbClr val="000000"/>
                          </a:solidFill>
                          <a:latin typeface="Preeti"/>
                          <a:ea typeface="Calibri"/>
                          <a:cs typeface="Times New Roman"/>
                        </a:rPr>
                        <a:t>/t </a:t>
                      </a:r>
                      <a:r>
                        <a:rPr lang="en-US" sz="2400" kern="1200" dirty="0" err="1">
                          <a:solidFill>
                            <a:srgbClr val="000000"/>
                          </a:solidFill>
                          <a:latin typeface="Preeti"/>
                          <a:ea typeface="Calibri"/>
                          <a:cs typeface="Times New Roman"/>
                        </a:rPr>
                        <a:t>x'g</a:t>
                      </a:r>
                      <a:r>
                        <a:rPr lang="en-US" sz="2400" kern="1200" dirty="0">
                          <a:solidFill>
                            <a:srgbClr val="000000"/>
                          </a:solidFill>
                          <a:latin typeface="Preeti"/>
                          <a:ea typeface="Calibri"/>
                          <a:cs typeface="Times New Roman"/>
                        </a:rPr>
                        <a:t> </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kern="1200" dirty="0">
                          <a:solidFill>
                            <a:srgbClr val="000000"/>
                          </a:solidFill>
                          <a:latin typeface="Preeti"/>
                          <a:ea typeface="Calibri"/>
                          <a:cs typeface="Times New Roman"/>
                        </a:rPr>
                        <a:t>;</a:t>
                      </a:r>
                      <a:r>
                        <a:rPr lang="en-US" sz="2400" kern="1200" dirty="0" err="1">
                          <a:solidFill>
                            <a:srgbClr val="000000"/>
                          </a:solidFill>
                          <a:latin typeface="Preeti"/>
                          <a:ea typeface="Calibri"/>
                          <a:cs typeface="Times New Roman"/>
                        </a:rPr>
                        <a:t>fwf</a:t>
                      </a:r>
                      <a:r>
                        <a:rPr lang="en-US" sz="2400" kern="1200" dirty="0">
                          <a:solidFill>
                            <a:srgbClr val="000000"/>
                          </a:solidFill>
                          <a:latin typeface="Preeti"/>
                          <a:ea typeface="Calibri"/>
                          <a:cs typeface="Times New Roman"/>
                        </a:rPr>
                        <a:t>/0f </a:t>
                      </a:r>
                      <a:r>
                        <a:rPr lang="en-US" sz="2400" kern="1200" dirty="0" err="1">
                          <a:solidFill>
                            <a:srgbClr val="000000"/>
                          </a:solidFill>
                          <a:latin typeface="Preeti"/>
                          <a:ea typeface="Calibri"/>
                          <a:cs typeface="Times New Roman"/>
                        </a:rPr>
                        <a:t>ax'dt</a:t>
                      </a:r>
                      <a:r>
                        <a:rPr lang="en-US" sz="2400" kern="1200" dirty="0">
                          <a:solidFill>
                            <a:srgbClr val="000000"/>
                          </a:solidFill>
                          <a:latin typeface="Calibri"/>
                          <a:ea typeface="Calibri"/>
                          <a:cs typeface="Times New Roman"/>
                        </a:rPr>
                        <a:t> </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3152">
                <a:tc>
                  <a:txBody>
                    <a:bodyPr/>
                    <a:lstStyle/>
                    <a:p>
                      <a:pPr marL="0" marR="0" algn="just">
                        <a:lnSpc>
                          <a:spcPct val="115000"/>
                        </a:lnSpc>
                        <a:spcBef>
                          <a:spcPts val="0"/>
                        </a:spcBef>
                        <a:spcAft>
                          <a:spcPts val="0"/>
                        </a:spcAft>
                      </a:pPr>
                      <a:r>
                        <a:rPr lang="en-US" sz="2400" kern="1200" dirty="0" err="1">
                          <a:solidFill>
                            <a:srgbClr val="000000"/>
                          </a:solidFill>
                          <a:latin typeface="Preeti"/>
                          <a:ea typeface="Calibri"/>
                          <a:cs typeface="Times New Roman"/>
                        </a:rPr>
                        <a:t>k'glj</a:t>
                      </a:r>
                      <a:r>
                        <a:rPr lang="en-US" sz="2400" kern="1200" dirty="0">
                          <a:solidFill>
                            <a:srgbClr val="000000"/>
                          </a:solidFill>
                          <a:latin typeface="Preeti"/>
                          <a:ea typeface="Calibri"/>
                          <a:cs typeface="Times New Roman"/>
                        </a:rPr>
                        <a:t>{</a:t>
                      </a:r>
                      <a:r>
                        <a:rPr lang="en-US" sz="2400" kern="1200" dirty="0" err="1">
                          <a:solidFill>
                            <a:srgbClr val="000000"/>
                          </a:solidFill>
                          <a:latin typeface="Preeti"/>
                          <a:ea typeface="Calibri"/>
                          <a:cs typeface="Times New Roman"/>
                        </a:rPr>
                        <a:t>rf</a:t>
                      </a:r>
                      <a:r>
                        <a:rPr lang="en-US" sz="2400" kern="1200" dirty="0">
                          <a:solidFill>
                            <a:srgbClr val="000000"/>
                          </a:solidFill>
                          <a:latin typeface="Preeti"/>
                          <a:ea typeface="Calibri"/>
                          <a:cs typeface="Times New Roman"/>
                        </a:rPr>
                        <a:t>/</a:t>
                      </a:r>
                      <a:r>
                        <a:rPr lang="en-US" sz="2400" kern="1200" dirty="0">
                          <a:solidFill>
                            <a:srgbClr val="000000"/>
                          </a:solidFill>
                          <a:latin typeface="Calibri"/>
                          <a:ea typeface="Calibri"/>
                          <a:cs typeface="Times New Roman"/>
                        </a:rPr>
                        <a:t> </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kern="1200" dirty="0" err="1">
                          <a:solidFill>
                            <a:srgbClr val="000000"/>
                          </a:solidFill>
                          <a:latin typeface="Preeti"/>
                          <a:ea typeface="Calibri"/>
                          <a:cs typeface="Times New Roman"/>
                        </a:rPr>
                        <a:t>x'Fb</a:t>
                      </a:r>
                      <a:r>
                        <a:rPr lang="en-US" sz="2400" kern="1200" dirty="0">
                          <a:solidFill>
                            <a:srgbClr val="000000"/>
                          </a:solidFill>
                          <a:latin typeface="Preeti"/>
                          <a:ea typeface="Calibri"/>
                          <a:cs typeface="Times New Roman"/>
                        </a:rPr>
                        <a:t>}g</a:t>
                      </a:r>
                      <a:r>
                        <a:rPr lang="en-US" sz="2400" kern="1200" dirty="0">
                          <a:solidFill>
                            <a:srgbClr val="000000"/>
                          </a:solidFill>
                          <a:latin typeface="Calibri"/>
                          <a:ea typeface="Calibri"/>
                          <a:cs typeface="Times New Roman"/>
                        </a:rPr>
                        <a:t> </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23152">
                <a:tc>
                  <a:txBody>
                    <a:bodyPr/>
                    <a:lstStyle/>
                    <a:p>
                      <a:pPr marL="0" marR="0" algn="just">
                        <a:lnSpc>
                          <a:spcPct val="115000"/>
                        </a:lnSpc>
                        <a:spcBef>
                          <a:spcPts val="0"/>
                        </a:spcBef>
                        <a:spcAft>
                          <a:spcPts val="0"/>
                        </a:spcAft>
                      </a:pPr>
                      <a:r>
                        <a:rPr lang="de-DE" sz="2400" kern="1200" dirty="0">
                          <a:solidFill>
                            <a:srgbClr val="000000"/>
                          </a:solidFill>
                          <a:latin typeface="Preeti"/>
                          <a:ea typeface="Calibri"/>
                          <a:cs typeface="Times New Roman"/>
                        </a:rPr>
                        <a:t>c?n] af]ln/xFbf</a:t>
                      </a:r>
                      <a:r>
                        <a:rPr lang="de-DE" sz="2400" kern="1200" dirty="0">
                          <a:solidFill>
                            <a:srgbClr val="000000"/>
                          </a:solidFill>
                          <a:latin typeface="Calibri"/>
                          <a:ea typeface="Calibri"/>
                          <a:cs typeface="Times New Roman"/>
                        </a:rPr>
                        <a:t> </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kern="1200" dirty="0" err="1">
                          <a:solidFill>
                            <a:srgbClr val="000000"/>
                          </a:solidFill>
                          <a:latin typeface="Preeti"/>
                          <a:ea typeface="Calibri"/>
                          <a:cs typeface="Times New Roman"/>
                        </a:rPr>
                        <a:t>kfpFb</a:t>
                      </a:r>
                      <a:r>
                        <a:rPr lang="en-US" sz="2400" kern="1200" dirty="0">
                          <a:solidFill>
                            <a:srgbClr val="000000"/>
                          </a:solidFill>
                          <a:latin typeface="Preeti"/>
                          <a:ea typeface="Calibri"/>
                          <a:cs typeface="Times New Roman"/>
                        </a:rPr>
                        <a:t>}g</a:t>
                      </a:r>
                      <a:r>
                        <a:rPr lang="en-US" sz="2400" kern="1200" dirty="0">
                          <a:solidFill>
                            <a:srgbClr val="000000"/>
                          </a:solidFill>
                          <a:latin typeface="Calibri"/>
                          <a:ea typeface="Calibri"/>
                          <a:cs typeface="Times New Roman"/>
                        </a:rPr>
                        <a:t> </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3152">
                <a:tc>
                  <a:txBody>
                    <a:bodyPr/>
                    <a:lstStyle/>
                    <a:p>
                      <a:pPr marL="0" marR="0" algn="just">
                        <a:lnSpc>
                          <a:spcPct val="115000"/>
                        </a:lnSpc>
                        <a:spcBef>
                          <a:spcPts val="0"/>
                        </a:spcBef>
                        <a:spcAft>
                          <a:spcPts val="0"/>
                        </a:spcAft>
                      </a:pPr>
                      <a:r>
                        <a:rPr lang="en-US" sz="2400" kern="1200" dirty="0" err="1">
                          <a:solidFill>
                            <a:srgbClr val="000000"/>
                          </a:solidFill>
                          <a:latin typeface="Preeti"/>
                          <a:ea typeface="Calibri"/>
                          <a:cs typeface="Times New Roman"/>
                        </a:rPr>
                        <a:t>kf</a:t>
                      </a:r>
                      <a:r>
                        <a:rPr lang="en-US" sz="2400" kern="1200" dirty="0">
                          <a:solidFill>
                            <a:srgbClr val="000000"/>
                          </a:solidFill>
                          <a:latin typeface="Preeti"/>
                          <a:ea typeface="Calibri"/>
                          <a:cs typeface="Times New Roman"/>
                        </a:rPr>
                        <a:t>; </a:t>
                      </a:r>
                      <a:r>
                        <a:rPr lang="en-US" sz="2400" kern="1200" dirty="0" err="1">
                          <a:solidFill>
                            <a:srgbClr val="000000"/>
                          </a:solidFill>
                          <a:latin typeface="Preeti"/>
                          <a:ea typeface="Calibri"/>
                          <a:cs typeface="Times New Roman"/>
                        </a:rPr>
                        <a:t>ePdf</a:t>
                      </a:r>
                      <a:r>
                        <a:rPr lang="en-US" sz="2400" kern="1200" dirty="0">
                          <a:solidFill>
                            <a:srgbClr val="000000"/>
                          </a:solidFill>
                          <a:latin typeface="Calibri"/>
                          <a:ea typeface="Calibri"/>
                          <a:cs typeface="Times New Roman"/>
                        </a:rPr>
                        <a:t> </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b="0" dirty="0" err="1">
                          <a:latin typeface="Preeti" pitchFamily="2" charset="0"/>
                        </a:rPr>
                        <a:t>csf</a:t>
                      </a:r>
                      <a:r>
                        <a:rPr lang="en-US" sz="2400" b="0" dirty="0">
                          <a:latin typeface="Preeti" pitchFamily="2" charset="0"/>
                        </a:rPr>
                        <a:t>]{ a}7ssf] </a:t>
                      </a:r>
                      <a:r>
                        <a:rPr lang="en-US" sz="2400" b="0" dirty="0" err="1">
                          <a:latin typeface="Preeti" pitchFamily="2" charset="0"/>
                        </a:rPr>
                        <a:t>ldlt</a:t>
                      </a:r>
                      <a:r>
                        <a:rPr lang="en-US" sz="2400" b="0" dirty="0">
                          <a:latin typeface="Preeti" pitchFamily="2" charset="0"/>
                        </a:rPr>
                        <a:t> </a:t>
                      </a:r>
                      <a:r>
                        <a:rPr lang="en-US" sz="2400" kern="1200" dirty="0">
                          <a:solidFill>
                            <a:srgbClr val="000000"/>
                          </a:solidFill>
                          <a:latin typeface="Preeti"/>
                          <a:ea typeface="Calibri"/>
                          <a:cs typeface="Times New Roman"/>
                        </a:rPr>
                        <a:t>x'G5</a:t>
                      </a:r>
                      <a:r>
                        <a:rPr lang="en-US" sz="2400" kern="1200" dirty="0">
                          <a:solidFill>
                            <a:srgbClr val="000000"/>
                          </a:solidFill>
                          <a:latin typeface="Calibri"/>
                          <a:ea typeface="Calibri"/>
                          <a:cs typeface="Times New Roman"/>
                        </a:rPr>
                        <a:t> </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17793">
                <a:tc>
                  <a:txBody>
                    <a:bodyPr/>
                    <a:lstStyle/>
                    <a:p>
                      <a:pPr marL="0" marR="0" algn="just">
                        <a:lnSpc>
                          <a:spcPct val="115000"/>
                        </a:lnSpc>
                        <a:spcBef>
                          <a:spcPts val="0"/>
                        </a:spcBef>
                        <a:spcAft>
                          <a:spcPts val="0"/>
                        </a:spcAft>
                      </a:pPr>
                      <a:r>
                        <a:rPr lang="en-US" sz="2400" kern="1200">
                          <a:solidFill>
                            <a:srgbClr val="000000"/>
                          </a:solidFill>
                          <a:latin typeface="Preeti"/>
                          <a:ea typeface="Calibri"/>
                          <a:cs typeface="Times New Roman"/>
                        </a:rPr>
                        <a:t>km]n ePdf</a:t>
                      </a:r>
                      <a:r>
                        <a:rPr lang="en-US" sz="2400" kern="1200">
                          <a:solidFill>
                            <a:srgbClr val="000000"/>
                          </a:solidFill>
                          <a:latin typeface="Calibri"/>
                          <a:ea typeface="Calibri"/>
                          <a:cs typeface="Times New Roman"/>
                        </a:rPr>
                        <a:t> </a:t>
                      </a:r>
                      <a:endParaRPr lang="en-US" sz="240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kern="1200" dirty="0" err="1">
                          <a:solidFill>
                            <a:srgbClr val="000000"/>
                          </a:solidFill>
                          <a:latin typeface="Preeti"/>
                          <a:ea typeface="Calibri"/>
                          <a:cs typeface="Times New Roman"/>
                        </a:rPr>
                        <a:t>oyfjt</a:t>
                      </a:r>
                      <a:r>
                        <a:rPr lang="en-US" sz="2400" kern="1200" dirty="0">
                          <a:solidFill>
                            <a:srgbClr val="000000"/>
                          </a:solidFill>
                          <a:latin typeface="Preeti"/>
                          <a:ea typeface="Calibri"/>
                          <a:cs typeface="Times New Roman"/>
                        </a:rPr>
                        <a:t> 5nkmn x'G5</a:t>
                      </a:r>
                      <a:r>
                        <a:rPr lang="en-US" sz="2400" kern="1200" dirty="0">
                          <a:solidFill>
                            <a:srgbClr val="000000"/>
                          </a:solidFill>
                          <a:latin typeface="Calibri"/>
                          <a:ea typeface="Calibri"/>
                          <a:cs typeface="Times New Roman"/>
                        </a:rPr>
                        <a:t> </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Rectangle 2"/>
          <p:cNvSpPr/>
          <p:nvPr/>
        </p:nvSpPr>
        <p:spPr>
          <a:xfrm>
            <a:off x="2534194" y="5731538"/>
            <a:ext cx="7223760" cy="880241"/>
          </a:xfrm>
          <a:prstGeom prst="rect">
            <a:avLst/>
          </a:prstGeom>
        </p:spPr>
        <p:txBody>
          <a:bodyPr wrap="square">
            <a:spAutoFit/>
          </a:bodyPr>
          <a:lstStyle/>
          <a:p>
            <a:pPr lvl="1">
              <a:lnSpc>
                <a:spcPct val="80000"/>
              </a:lnSpc>
            </a:pPr>
            <a:r>
              <a:rPr lang="en-US" altLang="en-US" sz="2400" b="1" dirty="0"/>
              <a:t>Proper Example:</a:t>
            </a:r>
          </a:p>
          <a:p>
            <a:pPr lvl="2">
              <a:lnSpc>
                <a:spcPct val="80000"/>
              </a:lnSpc>
            </a:pPr>
            <a:r>
              <a:rPr lang="en-US" altLang="en-US" sz="2000" b="1" dirty="0"/>
              <a:t>Mr. President, I move to postpone the pending resolution to the adjourned meeting set for next month</a:t>
            </a:r>
          </a:p>
        </p:txBody>
      </p:sp>
      <p:sp>
        <p:nvSpPr>
          <p:cNvPr id="4" name="Rectangle 3"/>
          <p:cNvSpPr/>
          <p:nvPr/>
        </p:nvSpPr>
        <p:spPr>
          <a:xfrm>
            <a:off x="7471953" y="3088307"/>
            <a:ext cx="4428310" cy="2169184"/>
          </a:xfrm>
          <a:prstGeom prst="rect">
            <a:avLst/>
          </a:prstGeom>
        </p:spPr>
        <p:txBody>
          <a:bodyPr wrap="square">
            <a:spAutoFit/>
          </a:bodyPr>
          <a:lstStyle/>
          <a:p>
            <a:pPr lvl="1">
              <a:lnSpc>
                <a:spcPct val="80000"/>
              </a:lnSpc>
            </a:pPr>
            <a:r>
              <a:rPr lang="en-US" altLang="en-US" sz="2400" dirty="0"/>
              <a:t>- </a:t>
            </a:r>
            <a:r>
              <a:rPr lang="en-US" altLang="en-US" sz="2800" b="1" dirty="0"/>
              <a:t>Requires a second</a:t>
            </a:r>
          </a:p>
          <a:p>
            <a:pPr lvl="1">
              <a:lnSpc>
                <a:spcPct val="80000"/>
              </a:lnSpc>
            </a:pPr>
            <a:r>
              <a:rPr lang="en-US" altLang="en-US" sz="2800" b="1" dirty="0"/>
              <a:t>- Amendable</a:t>
            </a:r>
          </a:p>
          <a:p>
            <a:pPr lvl="1">
              <a:lnSpc>
                <a:spcPct val="80000"/>
              </a:lnSpc>
            </a:pPr>
            <a:r>
              <a:rPr lang="en-US" altLang="en-US" sz="2800" b="1" dirty="0"/>
              <a:t>- Not debatable</a:t>
            </a:r>
          </a:p>
          <a:p>
            <a:pPr lvl="1">
              <a:lnSpc>
                <a:spcPct val="80000"/>
              </a:lnSpc>
            </a:pPr>
            <a:r>
              <a:rPr lang="en-US" altLang="en-US" sz="2800" b="1" dirty="0"/>
              <a:t>- Majority Vote</a:t>
            </a:r>
          </a:p>
          <a:p>
            <a:pPr lvl="1">
              <a:lnSpc>
                <a:spcPct val="80000"/>
              </a:lnSpc>
            </a:pPr>
            <a:r>
              <a:rPr lang="en-US" altLang="en-US" sz="2800" b="1" dirty="0"/>
              <a:t>- Cannot interrupt another speaker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13372097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52961" y="1049774"/>
            <a:ext cx="2941831" cy="661720"/>
          </a:xfrm>
          <a:prstGeom prst="rect">
            <a:avLst/>
          </a:prstGeom>
        </p:spPr>
        <p:txBody>
          <a:bodyPr wrap="none">
            <a:spAutoFit/>
          </a:bodyPr>
          <a:lstStyle/>
          <a:p>
            <a:r>
              <a:rPr lang="en-US" sz="3700" b="1" dirty="0">
                <a:solidFill>
                  <a:srgbClr val="464646"/>
                </a:solidFill>
                <a:effectLst>
                  <a:outerShdw blurRad="31750" dist="25400" dir="5400000" algn="tl" rotWithShape="0">
                    <a:srgbClr val="000000">
                      <a:alpha val="25000"/>
                    </a:srgbClr>
                  </a:outerShdw>
                </a:effectLst>
                <a:latin typeface="Preeti" pitchFamily="2" charset="0"/>
                <a:ea typeface="+mj-ea"/>
                <a:cs typeface="+mj-cs"/>
              </a:rPr>
              <a:t>:</a:t>
            </a:r>
            <a:r>
              <a:rPr lang="en-US" sz="3700" b="1" dirty="0" err="1">
                <a:solidFill>
                  <a:srgbClr val="464646"/>
                </a:solidFill>
                <a:effectLst>
                  <a:outerShdw blurRad="31750" dist="25400" dir="5400000" algn="tl" rotWithShape="0">
                    <a:srgbClr val="000000">
                      <a:alpha val="25000"/>
                    </a:srgbClr>
                  </a:outerShdw>
                </a:effectLst>
                <a:latin typeface="Preeti" pitchFamily="2" charset="0"/>
                <a:ea typeface="+mj-ea"/>
                <a:cs typeface="+mj-cs"/>
              </a:rPr>
              <a:t>yug</a:t>
            </a:r>
            <a:r>
              <a:rPr lang="en-US" sz="3700" b="1" dirty="0">
                <a:solidFill>
                  <a:srgbClr val="464646"/>
                </a:solidFill>
                <a:effectLst>
                  <a:outerShdw blurRad="31750" dist="25400" dir="5400000" algn="tl" rotWithShape="0">
                    <a:srgbClr val="000000">
                      <a:alpha val="25000"/>
                    </a:srgbClr>
                  </a:outerShdw>
                </a:effectLst>
                <a:latin typeface="Preeti" pitchFamily="2" charset="0"/>
                <a:ea typeface="+mj-ea"/>
                <a:cs typeface="+mj-cs"/>
              </a:rPr>
              <a:t> </a:t>
            </a:r>
            <a:r>
              <a:rPr lang="en-US" sz="3700" b="1" dirty="0">
                <a:solidFill>
                  <a:srgbClr val="464646"/>
                </a:solidFill>
                <a:effectLst>
                  <a:outerShdw blurRad="31750" dist="25400" dir="5400000" algn="tl" rotWithShape="0">
                    <a:srgbClr val="000000">
                      <a:alpha val="25000"/>
                    </a:srgbClr>
                  </a:outerShdw>
                </a:effectLst>
                <a:latin typeface="Aharoni" pitchFamily="2" charset="-79"/>
                <a:ea typeface="+mj-ea"/>
                <a:cs typeface="Aharoni" pitchFamily="2" charset="-79"/>
              </a:rPr>
              <a:t>(Recess)</a:t>
            </a:r>
            <a:endParaRPr lang="en-US" dirty="0"/>
          </a:p>
        </p:txBody>
      </p:sp>
      <p:sp>
        <p:nvSpPr>
          <p:cNvPr id="4" name="Rectangle 3"/>
          <p:cNvSpPr/>
          <p:nvPr/>
        </p:nvSpPr>
        <p:spPr>
          <a:xfrm>
            <a:off x="979714" y="1946365"/>
            <a:ext cx="9966959" cy="4124206"/>
          </a:xfrm>
          <a:prstGeom prst="rect">
            <a:avLst/>
          </a:prstGeom>
        </p:spPr>
        <p:txBody>
          <a:bodyPr wrap="square">
            <a:spAutoFit/>
          </a:bodyPr>
          <a:lstStyle/>
          <a:p>
            <a:pPr marL="365125" lvl="0" indent="-255588" algn="ctr" eaLnBrk="0" fontAlgn="base" hangingPunct="0">
              <a:spcBef>
                <a:spcPts val="400"/>
              </a:spcBef>
              <a:spcAft>
                <a:spcPct val="0"/>
              </a:spcAft>
              <a:buClr>
                <a:srgbClr val="2DA2BF"/>
              </a:buClr>
              <a:buSzPct val="68000"/>
            </a:pPr>
            <a:r>
              <a:rPr lang="en-US" sz="3600" b="1" dirty="0">
                <a:solidFill>
                  <a:prstClr val="black"/>
                </a:solidFill>
                <a:latin typeface="Preeti" pitchFamily="2" charset="0"/>
              </a:rPr>
              <a:t>	a}7s :</a:t>
            </a:r>
            <a:r>
              <a:rPr lang="en-US" sz="3600" b="1" dirty="0" err="1">
                <a:solidFill>
                  <a:prstClr val="black"/>
                </a:solidFill>
                <a:latin typeface="Preeti" pitchFamily="2" charset="0"/>
              </a:rPr>
              <a:t>yug</a:t>
            </a:r>
            <a:r>
              <a:rPr lang="en-US" sz="3600" b="1" dirty="0">
                <a:solidFill>
                  <a:prstClr val="black"/>
                </a:solidFill>
                <a:latin typeface="Preeti" pitchFamily="2" charset="0"/>
              </a:rPr>
              <a:t> </a:t>
            </a:r>
            <a:r>
              <a:rPr lang="en-US" sz="3600" b="1" dirty="0" err="1">
                <a:solidFill>
                  <a:prstClr val="black"/>
                </a:solidFill>
                <a:latin typeface="Preeti" pitchFamily="2" charset="0"/>
              </a:rPr>
              <a:t>ug</a:t>
            </a:r>
            <a:r>
              <a:rPr lang="en-US" sz="3600" b="1" dirty="0">
                <a:solidFill>
                  <a:prstClr val="black"/>
                </a:solidFill>
                <a:latin typeface="Preeti" pitchFamily="2" charset="0"/>
              </a:rPr>
              <a:t>]{ k|:</a:t>
            </a:r>
            <a:r>
              <a:rPr lang="en-US" sz="3600" b="1" dirty="0" err="1">
                <a:solidFill>
                  <a:prstClr val="black"/>
                </a:solidFill>
                <a:latin typeface="Preeti" pitchFamily="2" charset="0"/>
              </a:rPr>
              <a:t>tfjn</a:t>
            </a:r>
            <a:r>
              <a:rPr lang="en-US" sz="3600" b="1" dirty="0">
                <a:solidFill>
                  <a:prstClr val="black"/>
                </a:solidFill>
                <a:latin typeface="Preeti" pitchFamily="2" charset="0"/>
              </a:rPr>
              <a:t>] a}7snfO{ 5f]6f] ;</a:t>
            </a:r>
            <a:r>
              <a:rPr lang="en-US" sz="3600" b="1" dirty="0" err="1">
                <a:solidFill>
                  <a:prstClr val="black"/>
                </a:solidFill>
                <a:latin typeface="Preeti" pitchFamily="2" charset="0"/>
              </a:rPr>
              <a:t>dosf</a:t>
            </a:r>
            <a:r>
              <a:rPr lang="en-US" sz="3600" b="1" dirty="0">
                <a:solidFill>
                  <a:prstClr val="black"/>
                </a:solidFill>
                <a:latin typeface="Preeti" pitchFamily="2" charset="0"/>
              </a:rPr>
              <a:t>] </a:t>
            </a:r>
            <a:r>
              <a:rPr lang="en-US" sz="3600" b="1" dirty="0" err="1">
                <a:solidFill>
                  <a:prstClr val="black"/>
                </a:solidFill>
                <a:latin typeface="Preeti" pitchFamily="2" charset="0"/>
              </a:rPr>
              <a:t>nflu</a:t>
            </a:r>
            <a:r>
              <a:rPr lang="en-US" sz="3600" b="1" dirty="0">
                <a:solidFill>
                  <a:prstClr val="black"/>
                </a:solidFill>
                <a:latin typeface="Preeti" pitchFamily="2" charset="0"/>
              </a:rPr>
              <a:t> </a:t>
            </a:r>
            <a:r>
              <a:rPr lang="en-US" sz="3600" b="1" dirty="0" err="1">
                <a:solidFill>
                  <a:prstClr val="black"/>
                </a:solidFill>
                <a:latin typeface="Preeti" pitchFamily="2" charset="0"/>
              </a:rPr>
              <a:t>dfq</a:t>
            </a:r>
            <a:r>
              <a:rPr lang="en-US" sz="3600" b="1" dirty="0">
                <a:solidFill>
                  <a:prstClr val="black"/>
                </a:solidFill>
                <a:latin typeface="Preeti" pitchFamily="2" charset="0"/>
              </a:rPr>
              <a:t> :</a:t>
            </a:r>
            <a:r>
              <a:rPr lang="en-US" sz="3600" b="1" dirty="0" err="1">
                <a:solidFill>
                  <a:prstClr val="black"/>
                </a:solidFill>
                <a:latin typeface="Preeti" pitchFamily="2" charset="0"/>
              </a:rPr>
              <a:t>yug</a:t>
            </a:r>
            <a:r>
              <a:rPr lang="en-US" sz="3600" b="1" dirty="0">
                <a:solidFill>
                  <a:prstClr val="black"/>
                </a:solidFill>
                <a:latin typeface="Preeti" pitchFamily="2" charset="0"/>
              </a:rPr>
              <a:t> </a:t>
            </a:r>
            <a:r>
              <a:rPr lang="en-US" sz="3600" b="1" dirty="0" err="1">
                <a:solidFill>
                  <a:prstClr val="black"/>
                </a:solidFill>
                <a:latin typeface="Preeti" pitchFamily="2" charset="0"/>
              </a:rPr>
              <a:t>ub</a:t>
            </a:r>
            <a:r>
              <a:rPr lang="en-US" sz="3600" b="1" dirty="0">
                <a:solidFill>
                  <a:prstClr val="black"/>
                </a:solidFill>
                <a:latin typeface="Preeti" pitchFamily="2" charset="0"/>
              </a:rPr>
              <a:t>{5 g </a:t>
            </a:r>
            <a:r>
              <a:rPr lang="en-US" sz="3600" b="1" dirty="0" err="1">
                <a:solidFill>
                  <a:prstClr val="black"/>
                </a:solidFill>
                <a:latin typeface="Preeti" pitchFamily="2" charset="0"/>
              </a:rPr>
              <a:t>ls</a:t>
            </a:r>
            <a:r>
              <a:rPr lang="en-US" sz="3600" b="1" dirty="0">
                <a:solidFill>
                  <a:prstClr val="black"/>
                </a:solidFill>
                <a:latin typeface="Preeti" pitchFamily="2" charset="0"/>
              </a:rPr>
              <a:t> </a:t>
            </a:r>
            <a:r>
              <a:rPr lang="en-US" sz="3600" b="1" dirty="0" err="1">
                <a:solidFill>
                  <a:prstClr val="black"/>
                </a:solidFill>
                <a:latin typeface="Preeti" pitchFamily="2" charset="0"/>
              </a:rPr>
              <a:t>csf</a:t>
            </a:r>
            <a:r>
              <a:rPr lang="en-US" sz="3600" b="1" dirty="0">
                <a:solidFill>
                  <a:prstClr val="black"/>
                </a:solidFill>
                <a:latin typeface="Preeti" pitchFamily="2" charset="0"/>
              </a:rPr>
              <a:t>]{ </a:t>
            </a:r>
            <a:r>
              <a:rPr lang="en-US" sz="3600" b="1" dirty="0" err="1">
                <a:solidFill>
                  <a:prstClr val="black"/>
                </a:solidFill>
                <a:latin typeface="Preeti" pitchFamily="2" charset="0"/>
              </a:rPr>
              <a:t>lbg</a:t>
            </a:r>
            <a:r>
              <a:rPr lang="en-US" sz="3600" b="1" dirty="0">
                <a:solidFill>
                  <a:prstClr val="black"/>
                </a:solidFill>
                <a:latin typeface="Preeti" pitchFamily="2" charset="0"/>
              </a:rPr>
              <a:t> ;</a:t>
            </a:r>
            <a:r>
              <a:rPr lang="en-US" sz="3600" b="1" dirty="0" err="1">
                <a:solidFill>
                  <a:prstClr val="black"/>
                </a:solidFill>
                <a:latin typeface="Preeti" pitchFamily="2" charset="0"/>
              </a:rPr>
              <a:t>Ddsf</a:t>
            </a:r>
            <a:r>
              <a:rPr lang="en-US" sz="3600" b="1" dirty="0">
                <a:solidFill>
                  <a:prstClr val="black"/>
                </a:solidFill>
                <a:latin typeface="Preeti" pitchFamily="2" charset="0"/>
              </a:rPr>
              <a:t>] </a:t>
            </a:r>
            <a:r>
              <a:rPr lang="en-US" sz="3600" b="1" dirty="0" err="1">
                <a:solidFill>
                  <a:prstClr val="black"/>
                </a:solidFill>
                <a:latin typeface="Preeti" pitchFamily="2" charset="0"/>
              </a:rPr>
              <a:t>nflu</a:t>
            </a:r>
            <a:r>
              <a:rPr lang="en-US" sz="3600" b="1" dirty="0">
                <a:solidFill>
                  <a:prstClr val="black"/>
                </a:solidFill>
                <a:latin typeface="Preeti" pitchFamily="2" charset="0"/>
              </a:rPr>
              <a:t> . :</a:t>
            </a:r>
            <a:r>
              <a:rPr lang="en-US" sz="3600" b="1" dirty="0" err="1">
                <a:solidFill>
                  <a:prstClr val="black"/>
                </a:solidFill>
                <a:latin typeface="Preeti" pitchFamily="2" charset="0"/>
              </a:rPr>
              <a:t>yug</a:t>
            </a:r>
            <a:r>
              <a:rPr lang="en-US" sz="3600" b="1" dirty="0">
                <a:solidFill>
                  <a:prstClr val="black"/>
                </a:solidFill>
                <a:latin typeface="Preeti" pitchFamily="2" charset="0"/>
              </a:rPr>
              <a:t> </a:t>
            </a:r>
            <a:r>
              <a:rPr lang="en-US" sz="3600" b="1" dirty="0" err="1">
                <a:solidFill>
                  <a:prstClr val="black"/>
                </a:solidFill>
                <a:latin typeface="Preeti" pitchFamily="2" charset="0"/>
              </a:rPr>
              <a:t>kZrft</a:t>
            </a:r>
            <a:r>
              <a:rPr lang="en-US" sz="3600" b="1" dirty="0">
                <a:solidFill>
                  <a:prstClr val="black"/>
                </a:solidFill>
                <a:latin typeface="Preeti" pitchFamily="2" charset="0"/>
              </a:rPr>
              <a:t> a}7s z'? </a:t>
            </a:r>
            <a:r>
              <a:rPr lang="en-US" sz="3600" b="1" dirty="0" err="1">
                <a:solidFill>
                  <a:prstClr val="black"/>
                </a:solidFill>
                <a:latin typeface="Preeti" pitchFamily="2" charset="0"/>
              </a:rPr>
              <a:t>ubf</a:t>
            </a:r>
            <a:r>
              <a:rPr lang="en-US" sz="3600" b="1" dirty="0">
                <a:solidFill>
                  <a:prstClr val="black"/>
                </a:solidFill>
                <a:latin typeface="Preeti" pitchFamily="2" charset="0"/>
              </a:rPr>
              <a:t>{ :</a:t>
            </a:r>
            <a:r>
              <a:rPr lang="en-US" sz="3600" b="1" dirty="0" err="1">
                <a:solidFill>
                  <a:prstClr val="black"/>
                </a:solidFill>
                <a:latin typeface="Preeti" pitchFamily="2" charset="0"/>
              </a:rPr>
              <a:t>yug</a:t>
            </a:r>
            <a:r>
              <a:rPr lang="en-US" sz="3600" b="1" dirty="0">
                <a:solidFill>
                  <a:prstClr val="black"/>
                </a:solidFill>
                <a:latin typeface="Preeti" pitchFamily="2" charset="0"/>
              </a:rPr>
              <a:t> cufl8 a}7s </a:t>
            </a:r>
            <a:r>
              <a:rPr lang="en-US" sz="3600" b="1" dirty="0" err="1">
                <a:solidFill>
                  <a:prstClr val="black"/>
                </a:solidFill>
                <a:latin typeface="Preeti" pitchFamily="2" charset="0"/>
              </a:rPr>
              <a:t>hxfF</a:t>
            </a:r>
            <a:r>
              <a:rPr lang="en-US" sz="3600" b="1" dirty="0">
                <a:solidFill>
                  <a:prstClr val="black"/>
                </a:solidFill>
                <a:latin typeface="Preeti" pitchFamily="2" charset="0"/>
              </a:rPr>
              <a:t> </a:t>
            </a:r>
            <a:r>
              <a:rPr lang="en-US" sz="3600" b="1" dirty="0" err="1">
                <a:solidFill>
                  <a:prstClr val="black"/>
                </a:solidFill>
                <a:latin typeface="Preeti" pitchFamily="2" charset="0"/>
              </a:rPr>
              <a:t>lyof</a:t>
            </a:r>
            <a:r>
              <a:rPr lang="en-US" sz="3600" b="1" dirty="0">
                <a:solidFill>
                  <a:prstClr val="black"/>
                </a:solidFill>
                <a:latin typeface="Preeti" pitchFamily="2" charset="0"/>
              </a:rPr>
              <a:t>] ToxLaf6 z'? x'G5 . :</a:t>
            </a:r>
            <a:r>
              <a:rPr lang="en-US" sz="3600" b="1" dirty="0" err="1">
                <a:solidFill>
                  <a:prstClr val="black"/>
                </a:solidFill>
                <a:latin typeface="Preeti" pitchFamily="2" charset="0"/>
              </a:rPr>
              <a:t>yug</a:t>
            </a:r>
            <a:r>
              <a:rPr lang="en-US" sz="3600" b="1" dirty="0">
                <a:solidFill>
                  <a:prstClr val="black"/>
                </a:solidFill>
                <a:latin typeface="Preeti" pitchFamily="2" charset="0"/>
              </a:rPr>
              <a:t> </a:t>
            </a:r>
            <a:r>
              <a:rPr lang="en-US" sz="3600" b="1" dirty="0" err="1">
                <a:solidFill>
                  <a:prstClr val="black"/>
                </a:solidFill>
                <a:latin typeface="Preeti" pitchFamily="2" charset="0"/>
              </a:rPr>
              <a:t>kZrft</a:t>
            </a:r>
            <a:r>
              <a:rPr lang="en-US" sz="3600" b="1" dirty="0">
                <a:solidFill>
                  <a:prstClr val="black"/>
                </a:solidFill>
                <a:latin typeface="Preeti" pitchFamily="2" charset="0"/>
              </a:rPr>
              <a:t> a}7s z'? </a:t>
            </a:r>
            <a:r>
              <a:rPr lang="en-US" sz="3600" b="1" dirty="0" err="1">
                <a:solidFill>
                  <a:prstClr val="black"/>
                </a:solidFill>
                <a:latin typeface="Preeti" pitchFamily="2" charset="0"/>
              </a:rPr>
              <a:t>ubf</a:t>
            </a:r>
            <a:r>
              <a:rPr lang="en-US" sz="3600" b="1" dirty="0">
                <a:solidFill>
                  <a:prstClr val="black"/>
                </a:solidFill>
                <a:latin typeface="Preeti" pitchFamily="2" charset="0"/>
              </a:rPr>
              <a:t>{ cufl8sf] dfOGo"6 k9\g' kb}{g .</a:t>
            </a:r>
          </a:p>
          <a:p>
            <a:pPr marL="365125" lvl="0" indent="-255588" algn="ctr" eaLnBrk="0" fontAlgn="base" hangingPunct="0">
              <a:spcBef>
                <a:spcPts val="400"/>
              </a:spcBef>
              <a:spcAft>
                <a:spcPct val="0"/>
              </a:spcAft>
              <a:buClr>
                <a:srgbClr val="2DA2BF"/>
              </a:buClr>
              <a:buSzPct val="68000"/>
            </a:pPr>
            <a:endParaRPr lang="en-US" sz="3600" b="1" dirty="0">
              <a:solidFill>
                <a:prstClr val="black"/>
              </a:solidFill>
              <a:latin typeface="Preeti" pitchFamily="2" charset="0"/>
            </a:endParaRPr>
          </a:p>
          <a:p>
            <a:pPr marL="365125" indent="-255588" algn="ctr" eaLnBrk="0" fontAlgn="base" hangingPunct="0">
              <a:spcBef>
                <a:spcPts val="400"/>
              </a:spcBef>
              <a:spcAft>
                <a:spcPct val="0"/>
              </a:spcAft>
              <a:buClr>
                <a:srgbClr val="2DA2BF"/>
              </a:buClr>
              <a:buSzPct val="68000"/>
            </a:pPr>
            <a:r>
              <a:rPr lang="en-US" altLang="en-US" sz="3600" b="1" dirty="0"/>
              <a:t>(This allows for a short break in the meeting.)</a:t>
            </a:r>
          </a:p>
          <a:p>
            <a:pPr marL="365125" lvl="0" indent="-255588" algn="ctr" eaLnBrk="0" fontAlgn="base" hangingPunct="0">
              <a:spcBef>
                <a:spcPts val="400"/>
              </a:spcBef>
              <a:spcAft>
                <a:spcPct val="0"/>
              </a:spcAft>
              <a:buClr>
                <a:srgbClr val="2DA2BF"/>
              </a:buClr>
              <a:buSzPct val="68000"/>
            </a:pPr>
            <a:endParaRPr lang="en-US" sz="3600" b="1" dirty="0">
              <a:solidFill>
                <a:prstClr val="black"/>
              </a:solidFill>
              <a:latin typeface="Preeti"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417641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83771" y="1189929"/>
          <a:ext cx="8469478" cy="4022154"/>
        </p:xfrm>
        <a:graphic>
          <a:graphicData uri="http://schemas.openxmlformats.org/drawingml/2006/table">
            <a:tbl>
              <a:tblPr/>
              <a:tblGrid>
                <a:gridCol w="4852518">
                  <a:extLst>
                    <a:ext uri="{9D8B030D-6E8A-4147-A177-3AD203B41FA5}">
                      <a16:colId xmlns:a16="http://schemas.microsoft.com/office/drawing/2014/main" val="20000"/>
                    </a:ext>
                  </a:extLst>
                </a:gridCol>
                <a:gridCol w="3616960">
                  <a:extLst>
                    <a:ext uri="{9D8B030D-6E8A-4147-A177-3AD203B41FA5}">
                      <a16:colId xmlns:a16="http://schemas.microsoft.com/office/drawing/2014/main" val="20001"/>
                    </a:ext>
                  </a:extLst>
                </a:gridCol>
              </a:tblGrid>
              <a:tr h="446906">
                <a:tc gridSpan="2">
                  <a:txBody>
                    <a:bodyPr/>
                    <a:lstStyle/>
                    <a:p>
                      <a:pPr marL="0" marR="0">
                        <a:lnSpc>
                          <a:spcPct val="115000"/>
                        </a:lnSpc>
                        <a:spcBef>
                          <a:spcPts val="0"/>
                        </a:spcBef>
                        <a:spcAft>
                          <a:spcPts val="0"/>
                        </a:spcAft>
                      </a:pPr>
                      <a:r>
                        <a:rPr lang="en-US" sz="2400" b="1" kern="1200" dirty="0">
                          <a:solidFill>
                            <a:srgbClr val="000000"/>
                          </a:solidFill>
                          <a:latin typeface="Preeti"/>
                          <a:ea typeface="Calibri"/>
                          <a:cs typeface="Times New Roman"/>
                        </a:rPr>
                        <a:t>o; k|:</a:t>
                      </a:r>
                      <a:r>
                        <a:rPr lang="en-US" sz="2400" b="1" kern="1200" dirty="0" err="1">
                          <a:solidFill>
                            <a:srgbClr val="000000"/>
                          </a:solidFill>
                          <a:latin typeface="Preeti"/>
                          <a:ea typeface="Calibri"/>
                          <a:cs typeface="Times New Roman"/>
                        </a:rPr>
                        <a:t>tfjnfO</a:t>
                      </a:r>
                      <a:r>
                        <a:rPr lang="en-US" sz="2400" b="1" kern="1200" dirty="0">
                          <a:solidFill>
                            <a:srgbClr val="000000"/>
                          </a:solidFill>
                          <a:latin typeface="Preeti"/>
                          <a:ea typeface="Calibri"/>
                          <a:cs typeface="Times New Roman"/>
                        </a:rPr>
                        <a:t>{ M</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446906">
                <a:tc>
                  <a:txBody>
                    <a:bodyPr/>
                    <a:lstStyle/>
                    <a:p>
                      <a:pPr marL="0" marR="0" algn="just">
                        <a:lnSpc>
                          <a:spcPct val="115000"/>
                        </a:lnSpc>
                        <a:spcBef>
                          <a:spcPts val="0"/>
                        </a:spcBef>
                        <a:spcAft>
                          <a:spcPts val="0"/>
                        </a:spcAft>
                      </a:pPr>
                      <a:r>
                        <a:rPr lang="en-US" sz="2400" kern="1200">
                          <a:solidFill>
                            <a:srgbClr val="000000"/>
                          </a:solidFill>
                          <a:latin typeface="Preeti"/>
                          <a:ea typeface="Calibri"/>
                          <a:cs typeface="Times New Roman"/>
                        </a:rPr>
                        <a:t>;dy{g</a:t>
                      </a:r>
                      <a:r>
                        <a:rPr lang="en-US" sz="2400" kern="1200">
                          <a:solidFill>
                            <a:srgbClr val="000000"/>
                          </a:solidFill>
                          <a:latin typeface="Calibri"/>
                          <a:ea typeface="Calibri"/>
                          <a:cs typeface="Times New Roman"/>
                        </a:rPr>
                        <a:t> </a:t>
                      </a:r>
                      <a:endParaRPr lang="en-US" sz="240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kern="1200">
                          <a:solidFill>
                            <a:srgbClr val="000000"/>
                          </a:solidFill>
                          <a:latin typeface="Preeti"/>
                          <a:ea typeface="Calibri"/>
                          <a:cs typeface="Times New Roman"/>
                        </a:rPr>
                        <a:t>rflxG5</a:t>
                      </a:r>
                      <a:r>
                        <a:rPr lang="en-US" sz="2400" kern="1200">
                          <a:solidFill>
                            <a:srgbClr val="000000"/>
                          </a:solidFill>
                          <a:latin typeface="Calibri"/>
                          <a:ea typeface="Calibri"/>
                          <a:cs typeface="Times New Roman"/>
                        </a:rPr>
                        <a:t> </a:t>
                      </a:r>
                      <a:endParaRPr lang="en-US" sz="240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6906">
                <a:tc>
                  <a:txBody>
                    <a:bodyPr/>
                    <a:lstStyle/>
                    <a:p>
                      <a:pPr marL="0" marR="0" algn="just">
                        <a:lnSpc>
                          <a:spcPct val="115000"/>
                        </a:lnSpc>
                        <a:spcBef>
                          <a:spcPts val="0"/>
                        </a:spcBef>
                        <a:spcAft>
                          <a:spcPts val="0"/>
                        </a:spcAft>
                      </a:pPr>
                      <a:r>
                        <a:rPr lang="en-US" sz="2400" kern="1200">
                          <a:solidFill>
                            <a:srgbClr val="000000"/>
                          </a:solidFill>
                          <a:latin typeface="Preeti"/>
                          <a:ea typeface="Calibri"/>
                          <a:cs typeface="Times New Roman"/>
                        </a:rPr>
                        <a:t>5nkmn </a:t>
                      </a:r>
                      <a:endParaRPr lang="en-US" sz="240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kern="1200" dirty="0">
                          <a:solidFill>
                            <a:srgbClr val="000000"/>
                          </a:solidFill>
                          <a:latin typeface="Preeti"/>
                          <a:ea typeface="Calibri"/>
                          <a:cs typeface="Times New Roman"/>
                        </a:rPr>
                        <a:t>x'G5</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6906">
                <a:tc>
                  <a:txBody>
                    <a:bodyPr/>
                    <a:lstStyle/>
                    <a:p>
                      <a:pPr marL="0" marR="0" algn="just">
                        <a:lnSpc>
                          <a:spcPct val="115000"/>
                        </a:lnSpc>
                        <a:spcBef>
                          <a:spcPts val="0"/>
                        </a:spcBef>
                        <a:spcAft>
                          <a:spcPts val="0"/>
                        </a:spcAft>
                      </a:pPr>
                      <a:r>
                        <a:rPr lang="en-US" sz="2400" kern="1200">
                          <a:solidFill>
                            <a:srgbClr val="000000"/>
                          </a:solidFill>
                          <a:latin typeface="Preeti"/>
                          <a:ea typeface="Calibri"/>
                          <a:cs typeface="Times New Roman"/>
                        </a:rPr>
                        <a:t>;+zf]wg </a:t>
                      </a:r>
                      <a:endParaRPr lang="en-US" sz="240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kern="1200" dirty="0">
                          <a:solidFill>
                            <a:srgbClr val="000000"/>
                          </a:solidFill>
                          <a:latin typeface="Preeti"/>
                          <a:ea typeface="Calibri"/>
                          <a:cs typeface="Times New Roman"/>
                        </a:rPr>
                        <a:t>x'G5</a:t>
                      </a:r>
                      <a:r>
                        <a:rPr lang="en-US" sz="2400" kern="1200" dirty="0">
                          <a:solidFill>
                            <a:srgbClr val="000000"/>
                          </a:solidFill>
                          <a:latin typeface="Calibri"/>
                          <a:ea typeface="Calibri"/>
                          <a:cs typeface="Times New Roman"/>
                        </a:rPr>
                        <a:t> </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6906">
                <a:tc>
                  <a:txBody>
                    <a:bodyPr/>
                    <a:lstStyle/>
                    <a:p>
                      <a:pPr marL="0" marR="0" algn="just">
                        <a:lnSpc>
                          <a:spcPct val="115000"/>
                        </a:lnSpc>
                        <a:spcBef>
                          <a:spcPts val="0"/>
                        </a:spcBef>
                        <a:spcAft>
                          <a:spcPts val="0"/>
                        </a:spcAft>
                      </a:pPr>
                      <a:r>
                        <a:rPr lang="en-US" sz="2400" kern="1200">
                          <a:solidFill>
                            <a:srgbClr val="000000"/>
                          </a:solidFill>
                          <a:latin typeface="Preeti"/>
                          <a:ea typeface="Calibri"/>
                          <a:cs typeface="Times New Roman"/>
                        </a:rPr>
                        <a:t>kfl/t x'g </a:t>
                      </a:r>
                      <a:endParaRPr lang="en-US" sz="240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kern="1200">
                          <a:solidFill>
                            <a:srgbClr val="000000"/>
                          </a:solidFill>
                          <a:latin typeface="Preeti"/>
                          <a:ea typeface="Calibri"/>
                          <a:cs typeface="Times New Roman"/>
                        </a:rPr>
                        <a:t>;fwf/0f ax'dt</a:t>
                      </a:r>
                      <a:r>
                        <a:rPr lang="en-US" sz="2400" kern="1200">
                          <a:solidFill>
                            <a:srgbClr val="000000"/>
                          </a:solidFill>
                          <a:latin typeface="Calibri"/>
                          <a:ea typeface="Calibri"/>
                          <a:cs typeface="Times New Roman"/>
                        </a:rPr>
                        <a:t> </a:t>
                      </a:r>
                      <a:endParaRPr lang="en-US" sz="240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6906">
                <a:tc>
                  <a:txBody>
                    <a:bodyPr/>
                    <a:lstStyle/>
                    <a:p>
                      <a:pPr marL="0" marR="0" algn="just">
                        <a:lnSpc>
                          <a:spcPct val="115000"/>
                        </a:lnSpc>
                        <a:spcBef>
                          <a:spcPts val="0"/>
                        </a:spcBef>
                        <a:spcAft>
                          <a:spcPts val="0"/>
                        </a:spcAft>
                      </a:pPr>
                      <a:r>
                        <a:rPr lang="en-US" sz="2400" kern="1200">
                          <a:solidFill>
                            <a:srgbClr val="000000"/>
                          </a:solidFill>
                          <a:latin typeface="Preeti"/>
                          <a:ea typeface="Calibri"/>
                          <a:cs typeface="Times New Roman"/>
                        </a:rPr>
                        <a:t>k'glj{rf/</a:t>
                      </a:r>
                      <a:r>
                        <a:rPr lang="en-US" sz="2400" kern="1200">
                          <a:solidFill>
                            <a:srgbClr val="000000"/>
                          </a:solidFill>
                          <a:latin typeface="Calibri"/>
                          <a:ea typeface="Calibri"/>
                          <a:cs typeface="Times New Roman"/>
                        </a:rPr>
                        <a:t> </a:t>
                      </a:r>
                      <a:endParaRPr lang="en-US" sz="240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kern="1200" dirty="0" err="1">
                          <a:solidFill>
                            <a:srgbClr val="000000"/>
                          </a:solidFill>
                          <a:latin typeface="Preeti"/>
                          <a:ea typeface="Calibri"/>
                          <a:cs typeface="Times New Roman"/>
                        </a:rPr>
                        <a:t>x'Fb</a:t>
                      </a:r>
                      <a:r>
                        <a:rPr lang="en-US" sz="2400" kern="1200" dirty="0">
                          <a:solidFill>
                            <a:srgbClr val="000000"/>
                          </a:solidFill>
                          <a:latin typeface="Preeti"/>
                          <a:ea typeface="Calibri"/>
                          <a:cs typeface="Times New Roman"/>
                        </a:rPr>
                        <a:t>}g</a:t>
                      </a:r>
                      <a:r>
                        <a:rPr lang="en-US" sz="2400" kern="1200" dirty="0">
                          <a:solidFill>
                            <a:srgbClr val="000000"/>
                          </a:solidFill>
                          <a:latin typeface="Calibri"/>
                          <a:ea typeface="Calibri"/>
                          <a:cs typeface="Times New Roman"/>
                        </a:rPr>
                        <a:t> </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46906">
                <a:tc>
                  <a:txBody>
                    <a:bodyPr/>
                    <a:lstStyle/>
                    <a:p>
                      <a:pPr marL="0" marR="0" algn="just">
                        <a:lnSpc>
                          <a:spcPct val="115000"/>
                        </a:lnSpc>
                        <a:spcBef>
                          <a:spcPts val="0"/>
                        </a:spcBef>
                        <a:spcAft>
                          <a:spcPts val="0"/>
                        </a:spcAft>
                      </a:pPr>
                      <a:r>
                        <a:rPr lang="de-DE" sz="2400" kern="1200">
                          <a:solidFill>
                            <a:srgbClr val="000000"/>
                          </a:solidFill>
                          <a:latin typeface="Preeti"/>
                          <a:ea typeface="Calibri"/>
                          <a:cs typeface="Times New Roman"/>
                        </a:rPr>
                        <a:t>c?n] af]ln/xFbf</a:t>
                      </a:r>
                      <a:r>
                        <a:rPr lang="de-DE" sz="2400" kern="1200">
                          <a:solidFill>
                            <a:srgbClr val="000000"/>
                          </a:solidFill>
                          <a:latin typeface="Calibri"/>
                          <a:ea typeface="Calibri"/>
                          <a:cs typeface="Times New Roman"/>
                        </a:rPr>
                        <a:t> </a:t>
                      </a:r>
                      <a:endParaRPr lang="en-US" sz="240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kern="1200" dirty="0" err="1">
                          <a:solidFill>
                            <a:srgbClr val="000000"/>
                          </a:solidFill>
                          <a:latin typeface="Preeti"/>
                          <a:ea typeface="Calibri"/>
                          <a:cs typeface="Times New Roman"/>
                        </a:rPr>
                        <a:t>kfpFb</a:t>
                      </a:r>
                      <a:r>
                        <a:rPr lang="en-US" sz="2400" kern="1200" dirty="0">
                          <a:solidFill>
                            <a:srgbClr val="000000"/>
                          </a:solidFill>
                          <a:latin typeface="Preeti"/>
                          <a:ea typeface="Calibri"/>
                          <a:cs typeface="Times New Roman"/>
                        </a:rPr>
                        <a:t>}g</a:t>
                      </a:r>
                      <a:r>
                        <a:rPr lang="en-US" sz="2400" kern="1200" dirty="0">
                          <a:solidFill>
                            <a:srgbClr val="000000"/>
                          </a:solidFill>
                          <a:latin typeface="Calibri"/>
                          <a:ea typeface="Calibri"/>
                          <a:cs typeface="Times New Roman"/>
                        </a:rPr>
                        <a:t> </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46906">
                <a:tc>
                  <a:txBody>
                    <a:bodyPr/>
                    <a:lstStyle/>
                    <a:p>
                      <a:pPr marL="0" marR="0" algn="just">
                        <a:lnSpc>
                          <a:spcPct val="115000"/>
                        </a:lnSpc>
                        <a:spcBef>
                          <a:spcPts val="0"/>
                        </a:spcBef>
                        <a:spcAft>
                          <a:spcPts val="0"/>
                        </a:spcAft>
                      </a:pPr>
                      <a:r>
                        <a:rPr lang="en-US" sz="2400" kern="1200">
                          <a:solidFill>
                            <a:srgbClr val="000000"/>
                          </a:solidFill>
                          <a:latin typeface="Preeti"/>
                          <a:ea typeface="Calibri"/>
                          <a:cs typeface="Times New Roman"/>
                        </a:rPr>
                        <a:t>kf; ePdf</a:t>
                      </a:r>
                      <a:r>
                        <a:rPr lang="en-US" sz="2400" kern="1200">
                          <a:solidFill>
                            <a:srgbClr val="000000"/>
                          </a:solidFill>
                          <a:latin typeface="Calibri"/>
                          <a:ea typeface="Calibri"/>
                          <a:cs typeface="Times New Roman"/>
                        </a:rPr>
                        <a:t> </a:t>
                      </a:r>
                      <a:endParaRPr lang="en-US" sz="240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kern="1200" dirty="0">
                          <a:solidFill>
                            <a:srgbClr val="000000"/>
                          </a:solidFill>
                          <a:latin typeface="Preeti"/>
                          <a:ea typeface="Calibri"/>
                          <a:cs typeface="Times New Roman"/>
                        </a:rPr>
                        <a:t>s]</a:t>
                      </a:r>
                      <a:r>
                        <a:rPr lang="en-US" sz="2400" kern="1200" dirty="0" err="1">
                          <a:solidFill>
                            <a:srgbClr val="000000"/>
                          </a:solidFill>
                          <a:latin typeface="Preeti"/>
                          <a:ea typeface="Calibri"/>
                          <a:cs typeface="Times New Roman"/>
                        </a:rPr>
                        <a:t>xL</a:t>
                      </a:r>
                      <a:r>
                        <a:rPr lang="en-US" sz="2400" kern="1200" dirty="0">
                          <a:solidFill>
                            <a:srgbClr val="000000"/>
                          </a:solidFill>
                          <a:latin typeface="Preeti"/>
                          <a:ea typeface="Calibri"/>
                          <a:cs typeface="Times New Roman"/>
                        </a:rPr>
                        <a:t> ;</a:t>
                      </a:r>
                      <a:r>
                        <a:rPr lang="en-US" sz="2400" kern="1200" dirty="0" err="1">
                          <a:solidFill>
                            <a:srgbClr val="000000"/>
                          </a:solidFill>
                          <a:latin typeface="Preeti"/>
                          <a:ea typeface="Calibri"/>
                          <a:cs typeface="Times New Roman"/>
                        </a:rPr>
                        <a:t>dosf</a:t>
                      </a:r>
                      <a:r>
                        <a:rPr lang="en-US" sz="2400" kern="1200" dirty="0">
                          <a:solidFill>
                            <a:srgbClr val="000000"/>
                          </a:solidFill>
                          <a:latin typeface="Preeti"/>
                          <a:ea typeface="Calibri"/>
                          <a:cs typeface="Times New Roman"/>
                        </a:rPr>
                        <a:t>] </a:t>
                      </a:r>
                      <a:r>
                        <a:rPr lang="en-US" sz="2400" kern="1200" dirty="0" err="1">
                          <a:solidFill>
                            <a:srgbClr val="000000"/>
                          </a:solidFill>
                          <a:latin typeface="Preeti"/>
                          <a:ea typeface="Calibri"/>
                          <a:cs typeface="Times New Roman"/>
                        </a:rPr>
                        <a:t>nflu</a:t>
                      </a:r>
                      <a:r>
                        <a:rPr lang="en-US" sz="2400" kern="1200" dirty="0">
                          <a:solidFill>
                            <a:srgbClr val="000000"/>
                          </a:solidFill>
                          <a:latin typeface="Preeti"/>
                          <a:ea typeface="Calibri"/>
                          <a:cs typeface="Times New Roman"/>
                        </a:rPr>
                        <a:t> a}7s :</a:t>
                      </a:r>
                      <a:r>
                        <a:rPr lang="en-US" sz="2400" kern="1200" dirty="0" err="1">
                          <a:solidFill>
                            <a:srgbClr val="000000"/>
                          </a:solidFill>
                          <a:latin typeface="Preeti"/>
                          <a:ea typeface="Calibri"/>
                          <a:cs typeface="Times New Roman"/>
                        </a:rPr>
                        <a:t>yut</a:t>
                      </a:r>
                      <a:r>
                        <a:rPr lang="en-US" sz="2400" kern="1200" dirty="0">
                          <a:solidFill>
                            <a:srgbClr val="000000"/>
                          </a:solidFill>
                          <a:latin typeface="Preeti"/>
                          <a:ea typeface="Calibri"/>
                          <a:cs typeface="Times New Roman"/>
                        </a:rPr>
                        <a:t> x'G5</a:t>
                      </a:r>
                      <a:r>
                        <a:rPr lang="en-US" sz="2400" kern="1200" dirty="0">
                          <a:solidFill>
                            <a:srgbClr val="000000"/>
                          </a:solidFill>
                          <a:latin typeface="Calibri"/>
                          <a:ea typeface="Calibri"/>
                          <a:cs typeface="Times New Roman"/>
                        </a:rPr>
                        <a:t> </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46906">
                <a:tc>
                  <a:txBody>
                    <a:bodyPr/>
                    <a:lstStyle/>
                    <a:p>
                      <a:pPr marL="0" marR="0" algn="just">
                        <a:lnSpc>
                          <a:spcPct val="115000"/>
                        </a:lnSpc>
                        <a:spcBef>
                          <a:spcPts val="0"/>
                        </a:spcBef>
                        <a:spcAft>
                          <a:spcPts val="0"/>
                        </a:spcAft>
                      </a:pPr>
                      <a:r>
                        <a:rPr lang="en-US" sz="2400" kern="1200">
                          <a:solidFill>
                            <a:srgbClr val="000000"/>
                          </a:solidFill>
                          <a:latin typeface="Preeti"/>
                          <a:ea typeface="Calibri"/>
                          <a:cs typeface="Times New Roman"/>
                        </a:rPr>
                        <a:t>km]n ePdf</a:t>
                      </a:r>
                      <a:r>
                        <a:rPr lang="en-US" sz="2400" kern="1200">
                          <a:solidFill>
                            <a:srgbClr val="000000"/>
                          </a:solidFill>
                          <a:latin typeface="Calibri"/>
                          <a:ea typeface="Calibri"/>
                          <a:cs typeface="Times New Roman"/>
                        </a:rPr>
                        <a:t> </a:t>
                      </a:r>
                      <a:endParaRPr lang="en-US" sz="240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kern="1200" dirty="0" err="1">
                          <a:solidFill>
                            <a:srgbClr val="000000"/>
                          </a:solidFill>
                          <a:latin typeface="Preeti"/>
                          <a:ea typeface="Calibri"/>
                          <a:cs typeface="Times New Roman"/>
                        </a:rPr>
                        <a:t>oyfjt</a:t>
                      </a:r>
                      <a:r>
                        <a:rPr lang="en-US" sz="2400" kern="1200" dirty="0">
                          <a:solidFill>
                            <a:srgbClr val="000000"/>
                          </a:solidFill>
                          <a:latin typeface="Preeti"/>
                          <a:ea typeface="Calibri"/>
                          <a:cs typeface="Times New Roman"/>
                        </a:rPr>
                        <a:t> 5nkmn x'G5</a:t>
                      </a:r>
                      <a:r>
                        <a:rPr lang="en-US" sz="2400" kern="1200" dirty="0">
                          <a:solidFill>
                            <a:srgbClr val="000000"/>
                          </a:solidFill>
                          <a:latin typeface="Calibri"/>
                          <a:ea typeface="Calibri"/>
                          <a:cs typeface="Times New Roman"/>
                        </a:rPr>
                        <a:t> </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3" name="Rectangle 2"/>
          <p:cNvSpPr/>
          <p:nvPr/>
        </p:nvSpPr>
        <p:spPr>
          <a:xfrm>
            <a:off x="2917371" y="5442512"/>
            <a:ext cx="6096000" cy="701731"/>
          </a:xfrm>
          <a:prstGeom prst="rect">
            <a:avLst/>
          </a:prstGeom>
        </p:spPr>
        <p:txBody>
          <a:bodyPr>
            <a:spAutoFit/>
          </a:bodyPr>
          <a:lstStyle/>
          <a:p>
            <a:pPr>
              <a:lnSpc>
                <a:spcPct val="90000"/>
              </a:lnSpc>
            </a:pPr>
            <a:r>
              <a:rPr lang="en-US" altLang="en-US" sz="2400" b="1" dirty="0"/>
              <a:t>Proper Example:</a:t>
            </a:r>
          </a:p>
          <a:p>
            <a:pPr lvl="1">
              <a:lnSpc>
                <a:spcPct val="90000"/>
              </a:lnSpc>
            </a:pPr>
            <a:r>
              <a:rPr lang="en-US" altLang="en-US" sz="2000" b="1" dirty="0"/>
              <a:t>Mr. President, I move to take a 5 minute recess</a:t>
            </a:r>
            <a:r>
              <a:rPr lang="en-US" altLang="en-US" sz="2000" dirty="0"/>
              <a:t>. </a:t>
            </a:r>
          </a:p>
        </p:txBody>
      </p:sp>
      <p:sp>
        <p:nvSpPr>
          <p:cNvPr id="4" name="Rectangle 3"/>
          <p:cNvSpPr/>
          <p:nvPr/>
        </p:nvSpPr>
        <p:spPr>
          <a:xfrm>
            <a:off x="9232233" y="3208769"/>
            <a:ext cx="3013313" cy="2086725"/>
          </a:xfrm>
          <a:prstGeom prst="rect">
            <a:avLst/>
          </a:prstGeom>
        </p:spPr>
        <p:txBody>
          <a:bodyPr wrap="square">
            <a:spAutoFit/>
          </a:bodyPr>
          <a:lstStyle/>
          <a:p>
            <a:pPr>
              <a:lnSpc>
                <a:spcPct val="90000"/>
              </a:lnSpc>
            </a:pPr>
            <a:r>
              <a:rPr lang="en-US" altLang="en-US" b="1" dirty="0"/>
              <a:t>- Needs a second</a:t>
            </a:r>
          </a:p>
          <a:p>
            <a:pPr>
              <a:lnSpc>
                <a:spcPct val="90000"/>
              </a:lnSpc>
            </a:pPr>
            <a:r>
              <a:rPr lang="en-US" altLang="en-US" b="1" dirty="0"/>
              <a:t>- Amendable</a:t>
            </a:r>
          </a:p>
          <a:p>
            <a:pPr>
              <a:lnSpc>
                <a:spcPct val="90000"/>
              </a:lnSpc>
            </a:pPr>
            <a:r>
              <a:rPr lang="en-US" altLang="en-US" b="1" dirty="0"/>
              <a:t>- Debatable</a:t>
            </a:r>
          </a:p>
          <a:p>
            <a:pPr>
              <a:lnSpc>
                <a:spcPct val="90000"/>
              </a:lnSpc>
            </a:pPr>
            <a:r>
              <a:rPr lang="en-US" altLang="en-US" b="1" dirty="0"/>
              <a:t>- Majority Vote</a:t>
            </a:r>
          </a:p>
          <a:p>
            <a:pPr>
              <a:lnSpc>
                <a:spcPct val="90000"/>
              </a:lnSpc>
            </a:pPr>
            <a:r>
              <a:rPr lang="en-US" altLang="en-US" b="1" dirty="0"/>
              <a:t>- Cannot interrupt another speaker</a:t>
            </a:r>
          </a:p>
          <a:p>
            <a:pPr>
              <a:lnSpc>
                <a:spcPct val="90000"/>
              </a:lnSpc>
            </a:pPr>
            <a:r>
              <a:rPr lang="en-US" altLang="en-US" b="1" dirty="0"/>
              <a:t>- Must specify the length of time in the motion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10454922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102025"/>
            <a:ext cx="7726795" cy="661720"/>
          </a:xfrm>
          <a:prstGeom prst="rect">
            <a:avLst/>
          </a:prstGeom>
        </p:spPr>
        <p:txBody>
          <a:bodyPr wrap="none">
            <a:spAutoFit/>
          </a:bodyPr>
          <a:lstStyle/>
          <a:p>
            <a:r>
              <a:rPr lang="en-US" sz="3700" b="1" dirty="0" err="1">
                <a:solidFill>
                  <a:srgbClr val="464646"/>
                </a:solidFill>
                <a:effectLst>
                  <a:outerShdw blurRad="31750" dist="25400" dir="5400000" algn="tl" rotWithShape="0">
                    <a:srgbClr val="000000">
                      <a:alpha val="25000"/>
                    </a:srgbClr>
                  </a:outerShdw>
                </a:effectLst>
                <a:latin typeface="Preeti" pitchFamily="2" charset="0"/>
                <a:ea typeface="+mj-ea"/>
                <a:cs typeface="+mj-cs"/>
              </a:rPr>
              <a:t>ljz</a:t>
            </a:r>
            <a:r>
              <a:rPr lang="en-US" sz="3700" b="1" dirty="0">
                <a:solidFill>
                  <a:srgbClr val="464646"/>
                </a:solidFill>
                <a:effectLst>
                  <a:outerShdw blurRad="31750" dist="25400" dir="5400000" algn="tl" rotWithShape="0">
                    <a:srgbClr val="000000">
                      <a:alpha val="25000"/>
                    </a:srgbClr>
                  </a:outerShdw>
                </a:effectLst>
                <a:latin typeface="Preeti" pitchFamily="2" charset="0"/>
                <a:ea typeface="+mj-ea"/>
                <a:cs typeface="+mj-cs"/>
              </a:rPr>
              <a:t>]</a:t>
            </a:r>
            <a:r>
              <a:rPr lang="en-US" sz="3700" b="1" dirty="0" err="1">
                <a:solidFill>
                  <a:srgbClr val="464646"/>
                </a:solidFill>
                <a:effectLst>
                  <a:outerShdw blurRad="31750" dist="25400" dir="5400000" algn="tl" rotWithShape="0">
                    <a:srgbClr val="000000">
                      <a:alpha val="25000"/>
                    </a:srgbClr>
                  </a:outerShdw>
                </a:effectLst>
                <a:latin typeface="Preeti" pitchFamily="2" charset="0"/>
                <a:ea typeface="+mj-ea"/>
                <a:cs typeface="+mj-cs"/>
              </a:rPr>
              <a:t>ifflwsf</a:t>
            </a:r>
            <a:r>
              <a:rPr lang="en-US" sz="3700" b="1" dirty="0">
                <a:solidFill>
                  <a:srgbClr val="464646"/>
                </a:solidFill>
                <a:effectLst>
                  <a:outerShdw blurRad="31750" dist="25400" dir="5400000" algn="tl" rotWithShape="0">
                    <a:srgbClr val="000000">
                      <a:alpha val="25000"/>
                    </a:srgbClr>
                  </a:outerShdw>
                </a:effectLst>
                <a:latin typeface="Preeti" pitchFamily="2" charset="0"/>
                <a:ea typeface="+mj-ea"/>
                <a:cs typeface="+mj-cs"/>
              </a:rPr>
              <a:t>/</a:t>
            </a:r>
            <a:r>
              <a:rPr lang="en-US" sz="3700" b="1" dirty="0" err="1">
                <a:solidFill>
                  <a:srgbClr val="464646"/>
                </a:solidFill>
                <a:effectLst>
                  <a:outerShdw blurRad="31750" dist="25400" dir="5400000" algn="tl" rotWithShape="0">
                    <a:srgbClr val="000000">
                      <a:alpha val="25000"/>
                    </a:srgbClr>
                  </a:outerShdw>
                </a:effectLst>
                <a:latin typeface="Preeti" pitchFamily="2" charset="0"/>
                <a:ea typeface="+mj-ea"/>
                <a:cs typeface="+mj-cs"/>
              </a:rPr>
              <a:t>sf</a:t>
            </a:r>
            <a:r>
              <a:rPr lang="en-US" sz="3700" b="1" dirty="0">
                <a:solidFill>
                  <a:srgbClr val="464646"/>
                </a:solidFill>
                <a:effectLst>
                  <a:outerShdw blurRad="31750" dist="25400" dir="5400000" algn="tl" rotWithShape="0">
                    <a:srgbClr val="000000">
                      <a:alpha val="25000"/>
                    </a:srgbClr>
                  </a:outerShdw>
                </a:effectLst>
                <a:latin typeface="Preeti" pitchFamily="2" charset="0"/>
                <a:ea typeface="+mj-ea"/>
                <a:cs typeface="+mj-cs"/>
              </a:rPr>
              <a:t>] ;</a:t>
            </a:r>
            <a:r>
              <a:rPr lang="en-US" sz="3700" b="1" dirty="0" err="1">
                <a:solidFill>
                  <a:srgbClr val="464646"/>
                </a:solidFill>
                <a:effectLst>
                  <a:outerShdw blurRad="31750" dist="25400" dir="5400000" algn="tl" rotWithShape="0">
                    <a:srgbClr val="000000">
                      <a:alpha val="25000"/>
                    </a:srgbClr>
                  </a:outerShdw>
                </a:effectLst>
                <a:latin typeface="Preeti" pitchFamily="2" charset="0"/>
                <a:ea typeface="+mj-ea"/>
                <a:cs typeface="+mj-cs"/>
              </a:rPr>
              <a:t>jfn</a:t>
            </a:r>
            <a:r>
              <a:rPr lang="en-US" sz="3700" b="1" dirty="0">
                <a:solidFill>
                  <a:srgbClr val="464646"/>
                </a:solidFill>
                <a:effectLst>
                  <a:outerShdw blurRad="31750" dist="25400" dir="5400000" algn="tl" rotWithShape="0">
                    <a:srgbClr val="000000">
                      <a:alpha val="25000"/>
                    </a:srgbClr>
                  </a:outerShdw>
                </a:effectLst>
                <a:latin typeface="Preeti" pitchFamily="2" charset="0"/>
                <a:ea typeface="+mj-ea"/>
                <a:cs typeface="+mj-cs"/>
              </a:rPr>
              <a:t> </a:t>
            </a:r>
            <a:r>
              <a:rPr lang="en-US" sz="3200" b="1" dirty="0">
                <a:solidFill>
                  <a:srgbClr val="464646"/>
                </a:solidFill>
                <a:effectLst>
                  <a:outerShdw blurRad="31750" dist="25400" dir="5400000" algn="tl" rotWithShape="0">
                    <a:srgbClr val="000000">
                      <a:alpha val="25000"/>
                    </a:srgbClr>
                  </a:outerShdw>
                </a:effectLst>
                <a:latin typeface="Aharoni" pitchFamily="2" charset="-79"/>
                <a:ea typeface="+mj-ea"/>
                <a:cs typeface="Aharoni" pitchFamily="2" charset="-79"/>
              </a:rPr>
              <a:t>(Question of Privilege)</a:t>
            </a:r>
            <a:endParaRPr lang="en-US" dirty="0"/>
          </a:p>
        </p:txBody>
      </p:sp>
      <p:sp>
        <p:nvSpPr>
          <p:cNvPr id="4" name="Rectangle 3"/>
          <p:cNvSpPr/>
          <p:nvPr/>
        </p:nvSpPr>
        <p:spPr>
          <a:xfrm>
            <a:off x="836023" y="1920241"/>
            <a:ext cx="10672354" cy="5078313"/>
          </a:xfrm>
          <a:prstGeom prst="rect">
            <a:avLst/>
          </a:prstGeom>
        </p:spPr>
        <p:txBody>
          <a:bodyPr wrap="square">
            <a:spAutoFit/>
          </a:bodyPr>
          <a:lstStyle/>
          <a:p>
            <a:pPr algn="ctr">
              <a:buFont typeface="Wingdings 3" pitchFamily="18" charset="2"/>
              <a:buNone/>
            </a:pPr>
            <a:r>
              <a:rPr lang="en-US" sz="3600" b="1" dirty="0">
                <a:latin typeface="Preeti" pitchFamily="2" charset="0"/>
              </a:rPr>
              <a:t>	</a:t>
            </a:r>
            <a:r>
              <a:rPr lang="en-US" sz="3600" dirty="0">
                <a:latin typeface="Preeti" pitchFamily="2" charset="0"/>
              </a:rPr>
              <a:t>a}7s / ;b:ox?sf] </a:t>
            </a:r>
            <a:r>
              <a:rPr lang="en-US" sz="3600" dirty="0" err="1">
                <a:latin typeface="Preeti" pitchFamily="2" charset="0"/>
              </a:rPr>
              <a:t>clwsf</a:t>
            </a:r>
            <a:r>
              <a:rPr lang="en-US" sz="3600" dirty="0">
                <a:latin typeface="Preeti" pitchFamily="2" charset="0"/>
              </a:rPr>
              <a:t>/ / ;'</a:t>
            </a:r>
            <a:r>
              <a:rPr lang="en-US" sz="3600" dirty="0" err="1">
                <a:latin typeface="Preeti" pitchFamily="2" charset="0"/>
              </a:rPr>
              <a:t>ljwf;Fu</a:t>
            </a:r>
            <a:r>
              <a:rPr lang="en-US" sz="3600" dirty="0">
                <a:latin typeface="Preeti" pitchFamily="2" charset="0"/>
              </a:rPr>
              <a:t> ;</a:t>
            </a:r>
            <a:r>
              <a:rPr lang="en-US" sz="3600" dirty="0" err="1">
                <a:latin typeface="Preeti" pitchFamily="2" charset="0"/>
              </a:rPr>
              <a:t>DalGwt</a:t>
            </a:r>
            <a:r>
              <a:rPr lang="en-US" sz="3600" dirty="0">
                <a:latin typeface="Preeti" pitchFamily="2" charset="0"/>
              </a:rPr>
              <a:t> </a:t>
            </a:r>
            <a:r>
              <a:rPr lang="en-US" sz="3600" dirty="0" err="1">
                <a:latin typeface="Preeti" pitchFamily="2" charset="0"/>
              </a:rPr>
              <a:t>ljifonfO</a:t>
            </a:r>
            <a:r>
              <a:rPr lang="en-US" sz="3600" dirty="0">
                <a:latin typeface="Preeti" pitchFamily="2" charset="0"/>
              </a:rPr>
              <a:t>{ </a:t>
            </a:r>
            <a:r>
              <a:rPr lang="en-US" sz="3600" dirty="0" err="1">
                <a:latin typeface="Preeti" pitchFamily="2" charset="0"/>
              </a:rPr>
              <a:t>lnP</a:t>
            </a:r>
            <a:r>
              <a:rPr lang="en-US" sz="3600" dirty="0">
                <a:latin typeface="Preeti" pitchFamily="2" charset="0"/>
              </a:rPr>
              <a:t>/ k|:</a:t>
            </a:r>
            <a:r>
              <a:rPr lang="en-US" sz="3600" dirty="0" err="1">
                <a:latin typeface="Preeti" pitchFamily="2" charset="0"/>
              </a:rPr>
              <a:t>tfljt</a:t>
            </a:r>
            <a:r>
              <a:rPr lang="en-US" sz="3600" dirty="0">
                <a:latin typeface="Preeti" pitchFamily="2" charset="0"/>
              </a:rPr>
              <a:t> </a:t>
            </a:r>
            <a:r>
              <a:rPr lang="en-US" sz="3600" dirty="0" err="1">
                <a:latin typeface="Preeti" pitchFamily="2" charset="0"/>
              </a:rPr>
              <a:t>s'g</a:t>
            </a:r>
            <a:r>
              <a:rPr lang="en-US" sz="3600" dirty="0">
                <a:latin typeface="Preeti" pitchFamily="2" charset="0"/>
              </a:rPr>
              <a:t>} k|:</a:t>
            </a:r>
            <a:r>
              <a:rPr lang="en-US" sz="3600" dirty="0" err="1">
                <a:latin typeface="Preeti" pitchFamily="2" charset="0"/>
              </a:rPr>
              <a:t>tfjnfO</a:t>
            </a:r>
            <a:r>
              <a:rPr lang="en-US" sz="3600" dirty="0">
                <a:latin typeface="Preeti" pitchFamily="2" charset="0"/>
              </a:rPr>
              <a:t>{ </a:t>
            </a:r>
            <a:r>
              <a:rPr lang="en-US" sz="3600" dirty="0" err="1">
                <a:latin typeface="Preeti" pitchFamily="2" charset="0"/>
              </a:rPr>
              <a:t>ljz</a:t>
            </a:r>
            <a:r>
              <a:rPr lang="en-US" sz="3600" dirty="0">
                <a:latin typeface="Preeti" pitchFamily="2" charset="0"/>
              </a:rPr>
              <a:t>]</a:t>
            </a:r>
            <a:r>
              <a:rPr lang="en-US" sz="3600" dirty="0" err="1">
                <a:latin typeface="Preeti" pitchFamily="2" charset="0"/>
              </a:rPr>
              <a:t>ifflwsf</a:t>
            </a:r>
            <a:r>
              <a:rPr lang="en-US" sz="3600" dirty="0">
                <a:latin typeface="Preeti" pitchFamily="2" charset="0"/>
              </a:rPr>
              <a:t>/</a:t>
            </a:r>
            <a:r>
              <a:rPr lang="en-US" sz="3600" dirty="0" err="1">
                <a:latin typeface="Preeti" pitchFamily="2" charset="0"/>
              </a:rPr>
              <a:t>sf</a:t>
            </a:r>
            <a:r>
              <a:rPr lang="en-US" sz="3600" dirty="0">
                <a:latin typeface="Preeti" pitchFamily="2" charset="0"/>
              </a:rPr>
              <a:t>] ;</a:t>
            </a:r>
            <a:r>
              <a:rPr lang="en-US" sz="3600" dirty="0" err="1">
                <a:latin typeface="Preeti" pitchFamily="2" charset="0"/>
              </a:rPr>
              <a:t>jfn</a:t>
            </a:r>
            <a:r>
              <a:rPr lang="en-US" sz="3600" dirty="0">
                <a:latin typeface="Preeti" pitchFamily="2" charset="0"/>
              </a:rPr>
              <a:t> elgG5 . of] k|:</a:t>
            </a:r>
            <a:r>
              <a:rPr lang="en-US" sz="3600" dirty="0" err="1">
                <a:latin typeface="Preeti" pitchFamily="2" charset="0"/>
              </a:rPr>
              <a:t>tfj</a:t>
            </a:r>
            <a:r>
              <a:rPr lang="en-US" sz="3600" dirty="0">
                <a:latin typeface="Preeti" pitchFamily="2" charset="0"/>
              </a:rPr>
              <a:t> </a:t>
            </a:r>
            <a:r>
              <a:rPr lang="en-US" sz="3600" dirty="0" err="1">
                <a:latin typeface="Preeti" pitchFamily="2" charset="0"/>
              </a:rPr>
              <a:t>ljz</a:t>
            </a:r>
            <a:r>
              <a:rPr lang="en-US" sz="3600" dirty="0">
                <a:latin typeface="Preeti" pitchFamily="2" charset="0"/>
              </a:rPr>
              <a:t>]if ?</a:t>
            </a:r>
            <a:r>
              <a:rPr lang="en-US" sz="3600" dirty="0" err="1">
                <a:latin typeface="Preeti" pitchFamily="2" charset="0"/>
              </a:rPr>
              <a:t>kdf</a:t>
            </a:r>
            <a:r>
              <a:rPr lang="en-US" sz="3600" dirty="0">
                <a:latin typeface="Preeti" pitchFamily="2" charset="0"/>
              </a:rPr>
              <a:t> ;b:ox?sf] </a:t>
            </a:r>
            <a:r>
              <a:rPr lang="en-US" sz="3600" dirty="0" err="1">
                <a:latin typeface="Preeti" pitchFamily="2" charset="0"/>
              </a:rPr>
              <a:t>clwsf</a:t>
            </a:r>
            <a:r>
              <a:rPr lang="en-US" sz="3600" dirty="0">
                <a:latin typeface="Preeti" pitchFamily="2" charset="0"/>
              </a:rPr>
              <a:t>/ </a:t>
            </a:r>
            <a:r>
              <a:rPr lang="en-US" sz="3600" dirty="0" err="1">
                <a:latin typeface="Preeti" pitchFamily="2" charset="0"/>
              </a:rPr>
              <a:t>tyf</a:t>
            </a:r>
            <a:r>
              <a:rPr lang="en-US" sz="3600" dirty="0">
                <a:latin typeface="Preeti" pitchFamily="2" charset="0"/>
              </a:rPr>
              <a:t> ;'</a:t>
            </a:r>
            <a:r>
              <a:rPr lang="en-US" sz="3600" dirty="0" err="1">
                <a:latin typeface="Preeti" pitchFamily="2" charset="0"/>
              </a:rPr>
              <a:t>ljwf;Fu</a:t>
            </a:r>
            <a:r>
              <a:rPr lang="en-US" sz="3600" dirty="0">
                <a:latin typeface="Preeti" pitchFamily="2" charset="0"/>
              </a:rPr>
              <a:t> ;</a:t>
            </a:r>
            <a:r>
              <a:rPr lang="en-US" sz="3600" dirty="0" err="1">
                <a:latin typeface="Preeti" pitchFamily="2" charset="0"/>
              </a:rPr>
              <a:t>DalGwt</a:t>
            </a:r>
            <a:r>
              <a:rPr lang="en-US" sz="3600" dirty="0">
                <a:latin typeface="Preeti" pitchFamily="2" charset="0"/>
              </a:rPr>
              <a:t> 5 . of] k|:</a:t>
            </a:r>
            <a:r>
              <a:rPr lang="en-US" sz="3600" dirty="0" err="1">
                <a:latin typeface="Preeti" pitchFamily="2" charset="0"/>
              </a:rPr>
              <a:t>tfjnfO</a:t>
            </a:r>
            <a:r>
              <a:rPr lang="en-US" sz="3600" dirty="0">
                <a:latin typeface="Preeti" pitchFamily="2" charset="0"/>
              </a:rPr>
              <a:t>{ ;</a:t>
            </a:r>
            <a:r>
              <a:rPr lang="en-US" sz="3600" dirty="0" err="1">
                <a:latin typeface="Preeti" pitchFamily="2" charset="0"/>
              </a:rPr>
              <a:t>efn</a:t>
            </a:r>
            <a:r>
              <a:rPr lang="en-US" sz="3600" dirty="0">
                <a:latin typeface="Preeti" pitchFamily="2" charset="0"/>
              </a:rPr>
              <a:t>] </a:t>
            </a:r>
            <a:r>
              <a:rPr lang="en-US" sz="3600" dirty="0" err="1">
                <a:latin typeface="Preeti" pitchFamily="2" charset="0"/>
              </a:rPr>
              <a:t>tTsfn</a:t>
            </a:r>
            <a:r>
              <a:rPr lang="en-US" sz="3600" dirty="0">
                <a:latin typeface="Preeti" pitchFamily="2" charset="0"/>
              </a:rPr>
              <a:t> lg0f{o </a:t>
            </a:r>
            <a:r>
              <a:rPr lang="en-US" sz="3600" dirty="0" err="1">
                <a:latin typeface="Preeti" pitchFamily="2" charset="0"/>
              </a:rPr>
              <a:t>lbg</a:t>
            </a:r>
            <a:r>
              <a:rPr lang="en-US" sz="3600" dirty="0">
                <a:latin typeface="Preeti" pitchFamily="2" charset="0"/>
              </a:rPr>
              <a:t>' kb{5 </a:t>
            </a:r>
            <a:r>
              <a:rPr lang="en-US" sz="3600" dirty="0" err="1">
                <a:latin typeface="Preeti" pitchFamily="2" charset="0"/>
              </a:rPr>
              <a:t>eGg</a:t>
            </a:r>
            <a:r>
              <a:rPr lang="en-US" sz="3600" dirty="0">
                <a:latin typeface="Preeti" pitchFamily="2" charset="0"/>
              </a:rPr>
              <a:t>] 5}g, kl5 </a:t>
            </a:r>
            <a:r>
              <a:rPr lang="en-US" sz="3600" dirty="0" err="1">
                <a:latin typeface="Preeti" pitchFamily="2" charset="0"/>
              </a:rPr>
              <a:t>ljrf</a:t>
            </a:r>
            <a:r>
              <a:rPr lang="en-US" sz="3600" dirty="0">
                <a:latin typeface="Preeti" pitchFamily="2" charset="0"/>
              </a:rPr>
              <a:t>/ </a:t>
            </a:r>
            <a:r>
              <a:rPr lang="en-US" sz="3600" dirty="0" err="1">
                <a:latin typeface="Preeti" pitchFamily="2" charset="0"/>
              </a:rPr>
              <a:t>ug</a:t>
            </a:r>
            <a:r>
              <a:rPr lang="en-US" sz="3600" dirty="0">
                <a:latin typeface="Preeti" pitchFamily="2" charset="0"/>
              </a:rPr>
              <a:t>]{ u/L </a:t>
            </a:r>
            <a:r>
              <a:rPr lang="en-US" sz="3600" dirty="0">
                <a:latin typeface="Aharoni" pitchFamily="2" charset="-79"/>
                <a:cs typeface="Aharoni" pitchFamily="2" charset="-79"/>
              </a:rPr>
              <a:t>(</a:t>
            </a:r>
            <a:r>
              <a:rPr lang="en-US" sz="2800" dirty="0">
                <a:latin typeface="Aharoni" pitchFamily="2" charset="-79"/>
                <a:cs typeface="Aharoni" pitchFamily="2" charset="-79"/>
              </a:rPr>
              <a:t>Lay on the table</a:t>
            </a:r>
            <a:r>
              <a:rPr lang="en-US" sz="3600" dirty="0">
                <a:latin typeface="Aharoni" pitchFamily="2" charset="-79"/>
                <a:cs typeface="Aharoni" pitchFamily="2" charset="-79"/>
              </a:rPr>
              <a:t>_ </a:t>
            </a:r>
            <a:r>
              <a:rPr lang="en-US" sz="3600" dirty="0" err="1">
                <a:latin typeface="Preeti" pitchFamily="2" charset="0"/>
              </a:rPr>
              <a:t>cyjf</a:t>
            </a:r>
            <a:r>
              <a:rPr lang="en-US" sz="3600" dirty="0">
                <a:latin typeface="Preeti" pitchFamily="2" charset="0"/>
              </a:rPr>
              <a:t> sldl6nfO{ </a:t>
            </a:r>
            <a:r>
              <a:rPr lang="en-US" sz="3600" dirty="0" err="1">
                <a:latin typeface="Preeti" pitchFamily="2" charset="0"/>
              </a:rPr>
              <a:t>lgb</a:t>
            </a:r>
            <a:r>
              <a:rPr lang="en-US" sz="3600" dirty="0">
                <a:latin typeface="Preeti" pitchFamily="2" charset="0"/>
              </a:rPr>
              <a:t>]{</a:t>
            </a:r>
            <a:r>
              <a:rPr lang="en-US" sz="3600" dirty="0" err="1">
                <a:latin typeface="Preeti" pitchFamily="2" charset="0"/>
              </a:rPr>
              <a:t>zg</a:t>
            </a:r>
            <a:r>
              <a:rPr lang="en-US" sz="3600" dirty="0">
                <a:latin typeface="Preeti" pitchFamily="2" charset="0"/>
              </a:rPr>
              <a:t> </a:t>
            </a:r>
            <a:r>
              <a:rPr lang="en-US" sz="3600" dirty="0" err="1">
                <a:latin typeface="Preeti" pitchFamily="2" charset="0"/>
              </a:rPr>
              <a:t>lbg</a:t>
            </a:r>
            <a:r>
              <a:rPr lang="en-US" sz="3600" dirty="0">
                <a:latin typeface="Preeti" pitchFamily="2" charset="0"/>
              </a:rPr>
              <a:t>] </a:t>
            </a:r>
            <a:r>
              <a:rPr lang="en-US" sz="3600" dirty="0">
                <a:latin typeface="Aharoni" pitchFamily="2" charset="-79"/>
                <a:cs typeface="Aharoni" pitchFamily="2" charset="-79"/>
              </a:rPr>
              <a:t>-</a:t>
            </a:r>
            <a:r>
              <a:rPr lang="en-US" sz="2800" dirty="0">
                <a:latin typeface="Aharoni" pitchFamily="2" charset="-79"/>
                <a:cs typeface="Aharoni" pitchFamily="2" charset="-79"/>
              </a:rPr>
              <a:t>Refer to committee</a:t>
            </a:r>
            <a:r>
              <a:rPr lang="en-US" sz="3600" dirty="0">
                <a:latin typeface="Aharoni" pitchFamily="2" charset="-79"/>
                <a:cs typeface="Aharoni" pitchFamily="2" charset="-79"/>
              </a:rPr>
              <a:t>_ </a:t>
            </a:r>
            <a:r>
              <a:rPr lang="en-US" sz="3600" dirty="0">
                <a:latin typeface="Preeti" pitchFamily="2" charset="0"/>
              </a:rPr>
              <a:t>u/L lg0f{o </a:t>
            </a:r>
            <a:r>
              <a:rPr lang="en-US" sz="3600" dirty="0" err="1">
                <a:latin typeface="Preeti" pitchFamily="2" charset="0"/>
              </a:rPr>
              <a:t>ug</a:t>
            </a:r>
            <a:r>
              <a:rPr lang="en-US" sz="3600" dirty="0">
                <a:latin typeface="Preeti" pitchFamily="2" charset="0"/>
              </a:rPr>
              <a:t>{ </a:t>
            </a:r>
            <a:r>
              <a:rPr lang="en-US" sz="3600" dirty="0" err="1">
                <a:latin typeface="Preeti" pitchFamily="2" charset="0"/>
              </a:rPr>
              <a:t>klg</a:t>
            </a:r>
            <a:r>
              <a:rPr lang="en-US" sz="3600" dirty="0">
                <a:latin typeface="Preeti" pitchFamily="2" charset="0"/>
              </a:rPr>
              <a:t> ;lsG5 . </a:t>
            </a:r>
          </a:p>
          <a:p>
            <a:pPr marL="0" lvl="1" algn="ctr"/>
            <a:r>
              <a:rPr lang="en-US" altLang="en-US" sz="2400" b="1" dirty="0"/>
              <a:t>Allows for people in the group to ask for changes in the temperature, for ideas to be clarified, for motions to be explained, for others to repeat their discussion or motions, and anything that may help the meeting run smoothly.</a:t>
            </a:r>
          </a:p>
          <a:p>
            <a:pPr algn="ctr">
              <a:buFont typeface="Wingdings 3" pitchFamily="18" charset="2"/>
              <a:buNone/>
            </a:pPr>
            <a:endParaRPr lang="en-US" sz="3600" dirty="0">
              <a:latin typeface="Preeti"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320813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65930" y="1311442"/>
          <a:ext cx="7255386" cy="3501771"/>
        </p:xfrm>
        <a:graphic>
          <a:graphicData uri="http://schemas.openxmlformats.org/drawingml/2006/table">
            <a:tbl>
              <a:tblPr/>
              <a:tblGrid>
                <a:gridCol w="3627693">
                  <a:extLst>
                    <a:ext uri="{9D8B030D-6E8A-4147-A177-3AD203B41FA5}">
                      <a16:colId xmlns:a16="http://schemas.microsoft.com/office/drawing/2014/main" val="20000"/>
                    </a:ext>
                  </a:extLst>
                </a:gridCol>
                <a:gridCol w="3627693">
                  <a:extLst>
                    <a:ext uri="{9D8B030D-6E8A-4147-A177-3AD203B41FA5}">
                      <a16:colId xmlns:a16="http://schemas.microsoft.com/office/drawing/2014/main" val="20001"/>
                    </a:ext>
                  </a:extLst>
                </a:gridCol>
              </a:tblGrid>
              <a:tr h="379936">
                <a:tc gridSpan="2">
                  <a:txBody>
                    <a:bodyPr/>
                    <a:lstStyle/>
                    <a:p>
                      <a:pPr marL="0" marR="0">
                        <a:lnSpc>
                          <a:spcPct val="115000"/>
                        </a:lnSpc>
                        <a:spcBef>
                          <a:spcPts val="0"/>
                        </a:spcBef>
                        <a:spcAft>
                          <a:spcPts val="0"/>
                        </a:spcAft>
                      </a:pPr>
                      <a:r>
                        <a:rPr lang="en-US" sz="2800" b="1" kern="1200" dirty="0">
                          <a:solidFill>
                            <a:srgbClr val="000000"/>
                          </a:solidFill>
                          <a:latin typeface="Preeti"/>
                          <a:ea typeface="Calibri"/>
                          <a:cs typeface="Times New Roman"/>
                        </a:rPr>
                        <a:t>o; k|:</a:t>
                      </a:r>
                      <a:r>
                        <a:rPr lang="en-US" sz="2800" b="1" kern="1200" dirty="0" err="1">
                          <a:solidFill>
                            <a:srgbClr val="000000"/>
                          </a:solidFill>
                          <a:latin typeface="Preeti"/>
                          <a:ea typeface="Calibri"/>
                          <a:cs typeface="Times New Roman"/>
                        </a:rPr>
                        <a:t>tfjnfO</a:t>
                      </a:r>
                      <a:r>
                        <a:rPr lang="en-US" sz="2800" b="1" kern="1200" dirty="0">
                          <a:solidFill>
                            <a:srgbClr val="000000"/>
                          </a:solidFill>
                          <a:latin typeface="Preeti"/>
                          <a:ea typeface="Calibri"/>
                          <a:cs typeface="Times New Roman"/>
                        </a:rPr>
                        <a:t>{ M </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429729">
                <a:tc>
                  <a:txBody>
                    <a:bodyPr/>
                    <a:lstStyle/>
                    <a:p>
                      <a:pPr marL="0" marR="0" algn="just">
                        <a:lnSpc>
                          <a:spcPct val="115000"/>
                        </a:lnSpc>
                        <a:spcBef>
                          <a:spcPts val="0"/>
                        </a:spcBef>
                        <a:spcAft>
                          <a:spcPts val="0"/>
                        </a:spcAft>
                      </a:pPr>
                      <a:r>
                        <a:rPr lang="en-US" sz="2800" kern="1200" dirty="0">
                          <a:solidFill>
                            <a:srgbClr val="000000"/>
                          </a:solidFill>
                          <a:latin typeface="Preeti"/>
                          <a:ea typeface="Calibri"/>
                          <a:cs typeface="Times New Roman"/>
                        </a:rPr>
                        <a:t>;</a:t>
                      </a:r>
                      <a:r>
                        <a:rPr lang="en-US" sz="2800" kern="1200" dirty="0" err="1">
                          <a:solidFill>
                            <a:srgbClr val="000000"/>
                          </a:solidFill>
                          <a:latin typeface="Preeti"/>
                          <a:ea typeface="Calibri"/>
                          <a:cs typeface="Times New Roman"/>
                        </a:rPr>
                        <a:t>dy</a:t>
                      </a:r>
                      <a:r>
                        <a:rPr lang="en-US" sz="2800" kern="1200" dirty="0">
                          <a:solidFill>
                            <a:srgbClr val="000000"/>
                          </a:solidFill>
                          <a:latin typeface="Preeti"/>
                          <a:ea typeface="Calibri"/>
                          <a:cs typeface="Times New Roman"/>
                        </a:rPr>
                        <a:t>{g</a:t>
                      </a:r>
                      <a:r>
                        <a:rPr lang="en-US" sz="2800" kern="1200" dirty="0">
                          <a:solidFill>
                            <a:srgbClr val="000000"/>
                          </a:solidFill>
                          <a:latin typeface="Calibri"/>
                          <a:ea typeface="Calibri"/>
                          <a:cs typeface="Times New Roman"/>
                        </a:rPr>
                        <a:t> </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800" kern="1200" dirty="0" err="1">
                          <a:solidFill>
                            <a:srgbClr val="000000"/>
                          </a:solidFill>
                          <a:latin typeface="Preeti"/>
                          <a:ea typeface="Calibri"/>
                          <a:cs typeface="Times New Roman"/>
                        </a:rPr>
                        <a:t>Rflxb</a:t>
                      </a:r>
                      <a:r>
                        <a:rPr lang="en-US" sz="2800" kern="1200" dirty="0">
                          <a:solidFill>
                            <a:srgbClr val="000000"/>
                          </a:solidFill>
                          <a:latin typeface="Preeti"/>
                          <a:ea typeface="Calibri"/>
                          <a:cs typeface="Times New Roman"/>
                        </a:rPr>
                        <a:t>}g</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9729">
                <a:tc>
                  <a:txBody>
                    <a:bodyPr/>
                    <a:lstStyle/>
                    <a:p>
                      <a:pPr marL="0" marR="0" algn="just">
                        <a:lnSpc>
                          <a:spcPct val="115000"/>
                        </a:lnSpc>
                        <a:spcBef>
                          <a:spcPts val="0"/>
                        </a:spcBef>
                        <a:spcAft>
                          <a:spcPts val="0"/>
                        </a:spcAft>
                      </a:pPr>
                      <a:r>
                        <a:rPr lang="en-US" sz="2800" kern="1200" dirty="0">
                          <a:solidFill>
                            <a:srgbClr val="000000"/>
                          </a:solidFill>
                          <a:latin typeface="Preeti"/>
                          <a:ea typeface="Calibri"/>
                          <a:cs typeface="Times New Roman"/>
                        </a:rPr>
                        <a:t>5nkmn </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800" kern="1200" dirty="0" err="1">
                          <a:solidFill>
                            <a:srgbClr val="000000"/>
                          </a:solidFill>
                          <a:latin typeface="Preeti"/>
                          <a:ea typeface="Calibri"/>
                          <a:cs typeface="Times New Roman"/>
                        </a:rPr>
                        <a:t>x'Fb</a:t>
                      </a:r>
                      <a:r>
                        <a:rPr lang="en-US" sz="2800" kern="1200" dirty="0">
                          <a:solidFill>
                            <a:srgbClr val="000000"/>
                          </a:solidFill>
                          <a:latin typeface="Preeti"/>
                          <a:ea typeface="Calibri"/>
                          <a:cs typeface="Times New Roman"/>
                        </a:rPr>
                        <a:t>}g</a:t>
                      </a:r>
                      <a:r>
                        <a:rPr lang="en-US" sz="2800" kern="1200" dirty="0">
                          <a:solidFill>
                            <a:srgbClr val="000000"/>
                          </a:solidFill>
                          <a:latin typeface="Calibri"/>
                          <a:ea typeface="Calibri"/>
                          <a:cs typeface="Times New Roman"/>
                        </a:rPr>
                        <a:t> </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9729">
                <a:tc>
                  <a:txBody>
                    <a:bodyPr/>
                    <a:lstStyle/>
                    <a:p>
                      <a:pPr marL="0" marR="0" algn="just">
                        <a:lnSpc>
                          <a:spcPct val="115000"/>
                        </a:lnSpc>
                        <a:spcBef>
                          <a:spcPts val="0"/>
                        </a:spcBef>
                        <a:spcAft>
                          <a:spcPts val="0"/>
                        </a:spcAft>
                      </a:pPr>
                      <a:r>
                        <a:rPr lang="en-US" sz="2800" kern="1200" dirty="0">
                          <a:solidFill>
                            <a:srgbClr val="000000"/>
                          </a:solidFill>
                          <a:latin typeface="Preeti"/>
                          <a:ea typeface="Calibri"/>
                          <a:cs typeface="Times New Roman"/>
                        </a:rPr>
                        <a:t>;+</a:t>
                      </a:r>
                      <a:r>
                        <a:rPr lang="en-US" sz="2800" kern="1200" dirty="0" err="1">
                          <a:solidFill>
                            <a:srgbClr val="000000"/>
                          </a:solidFill>
                          <a:latin typeface="Preeti"/>
                          <a:ea typeface="Calibri"/>
                          <a:cs typeface="Times New Roman"/>
                        </a:rPr>
                        <a:t>zf</a:t>
                      </a:r>
                      <a:r>
                        <a:rPr lang="en-US" sz="2800" kern="1200" dirty="0">
                          <a:solidFill>
                            <a:srgbClr val="000000"/>
                          </a:solidFill>
                          <a:latin typeface="Preeti"/>
                          <a:ea typeface="Calibri"/>
                          <a:cs typeface="Times New Roman"/>
                        </a:rPr>
                        <a:t>]</a:t>
                      </a:r>
                      <a:r>
                        <a:rPr lang="en-US" sz="2800" kern="1200" dirty="0" err="1">
                          <a:solidFill>
                            <a:srgbClr val="000000"/>
                          </a:solidFill>
                          <a:latin typeface="Preeti"/>
                          <a:ea typeface="Calibri"/>
                          <a:cs typeface="Times New Roman"/>
                        </a:rPr>
                        <a:t>wg</a:t>
                      </a:r>
                      <a:r>
                        <a:rPr lang="en-US" sz="2800" kern="1200" dirty="0">
                          <a:solidFill>
                            <a:srgbClr val="000000"/>
                          </a:solidFill>
                          <a:latin typeface="Preeti"/>
                          <a:ea typeface="Calibri"/>
                          <a:cs typeface="Times New Roman"/>
                        </a:rPr>
                        <a:t> </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800" kern="1200" dirty="0" err="1">
                          <a:solidFill>
                            <a:srgbClr val="000000"/>
                          </a:solidFill>
                          <a:latin typeface="Preeti"/>
                          <a:ea typeface="Calibri"/>
                          <a:cs typeface="Times New Roman"/>
                        </a:rPr>
                        <a:t>x'Fb</a:t>
                      </a:r>
                      <a:r>
                        <a:rPr lang="en-US" sz="2800" kern="1200" dirty="0">
                          <a:solidFill>
                            <a:srgbClr val="000000"/>
                          </a:solidFill>
                          <a:latin typeface="Preeti"/>
                          <a:ea typeface="Calibri"/>
                          <a:cs typeface="Times New Roman"/>
                        </a:rPr>
                        <a:t>}g</a:t>
                      </a:r>
                      <a:r>
                        <a:rPr lang="en-US" sz="2800" kern="1200" dirty="0">
                          <a:solidFill>
                            <a:srgbClr val="000000"/>
                          </a:solidFill>
                          <a:latin typeface="Calibri"/>
                          <a:ea typeface="Calibri"/>
                          <a:cs typeface="Times New Roman"/>
                        </a:rPr>
                        <a:t> </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9729">
                <a:tc>
                  <a:txBody>
                    <a:bodyPr/>
                    <a:lstStyle/>
                    <a:p>
                      <a:pPr marL="0" marR="0" algn="just">
                        <a:lnSpc>
                          <a:spcPct val="115000"/>
                        </a:lnSpc>
                        <a:spcBef>
                          <a:spcPts val="0"/>
                        </a:spcBef>
                        <a:spcAft>
                          <a:spcPts val="0"/>
                        </a:spcAft>
                      </a:pPr>
                      <a:r>
                        <a:rPr lang="en-US" sz="2800" kern="1200" dirty="0" err="1">
                          <a:solidFill>
                            <a:srgbClr val="000000"/>
                          </a:solidFill>
                          <a:latin typeface="Preeti"/>
                          <a:ea typeface="Calibri"/>
                          <a:cs typeface="Times New Roman"/>
                        </a:rPr>
                        <a:t>kfl</a:t>
                      </a:r>
                      <a:r>
                        <a:rPr lang="en-US" sz="2800" kern="1200" dirty="0">
                          <a:solidFill>
                            <a:srgbClr val="000000"/>
                          </a:solidFill>
                          <a:latin typeface="Preeti"/>
                          <a:ea typeface="Calibri"/>
                          <a:cs typeface="Times New Roman"/>
                        </a:rPr>
                        <a:t>/t </a:t>
                      </a:r>
                      <a:r>
                        <a:rPr lang="en-US" sz="2800" kern="1200" dirty="0" err="1">
                          <a:solidFill>
                            <a:srgbClr val="000000"/>
                          </a:solidFill>
                          <a:latin typeface="Preeti"/>
                          <a:ea typeface="Calibri"/>
                          <a:cs typeface="Times New Roman"/>
                        </a:rPr>
                        <a:t>x'g</a:t>
                      </a:r>
                      <a:r>
                        <a:rPr lang="en-US" sz="2800" kern="1200" dirty="0">
                          <a:solidFill>
                            <a:srgbClr val="000000"/>
                          </a:solidFill>
                          <a:latin typeface="Preeti"/>
                          <a:ea typeface="Calibri"/>
                          <a:cs typeface="Times New Roman"/>
                        </a:rPr>
                        <a:t> </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800" kern="1200" dirty="0">
                          <a:solidFill>
                            <a:srgbClr val="000000"/>
                          </a:solidFill>
                          <a:latin typeface="Calibri"/>
                          <a:ea typeface="Calibri"/>
                          <a:cs typeface="Times New Roman"/>
                        </a:rPr>
                        <a:t> </a:t>
                      </a:r>
                      <a:r>
                        <a:rPr lang="en-US" sz="2800" kern="1200" dirty="0">
                          <a:solidFill>
                            <a:srgbClr val="000000"/>
                          </a:solidFill>
                          <a:latin typeface="Preeti" pitchFamily="2" charset="0"/>
                          <a:ea typeface="Calibri"/>
                          <a:cs typeface="Times New Roman"/>
                        </a:rPr>
                        <a:t>cWoIf</a:t>
                      </a:r>
                      <a:r>
                        <a:rPr lang="en-US" sz="2800" kern="1200" dirty="0">
                          <a:solidFill>
                            <a:srgbClr val="000000"/>
                          </a:solidFill>
                          <a:latin typeface="Preeti"/>
                          <a:ea typeface="Calibri"/>
                          <a:cs typeface="Times New Roman"/>
                        </a:rPr>
                        <a:t>4f/f </a:t>
                      </a:r>
                      <a:r>
                        <a:rPr lang="en-US" sz="2800" kern="1200" dirty="0" err="1">
                          <a:solidFill>
                            <a:srgbClr val="000000"/>
                          </a:solidFill>
                          <a:latin typeface="Preeti"/>
                          <a:ea typeface="Calibri"/>
                          <a:cs typeface="Times New Roman"/>
                        </a:rPr>
                        <a:t>lgodg</a:t>
                      </a:r>
                      <a:r>
                        <a:rPr lang="en-US" sz="2800" kern="1200" baseline="0" dirty="0">
                          <a:solidFill>
                            <a:srgbClr val="000000"/>
                          </a:solidFill>
                          <a:latin typeface="Preeti"/>
                          <a:ea typeface="Calibri"/>
                          <a:cs typeface="Times New Roman"/>
                        </a:rPr>
                        <a:t> u/LG5 .</a:t>
                      </a:r>
                      <a:endParaRPr lang="en-US" sz="2800" kern="1200" dirty="0">
                        <a:solidFill>
                          <a:srgbClr val="000000"/>
                        </a:solidFill>
                        <a:latin typeface="Calibri"/>
                        <a:ea typeface="Calibri"/>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9729">
                <a:tc>
                  <a:txBody>
                    <a:bodyPr/>
                    <a:lstStyle/>
                    <a:p>
                      <a:pPr marL="0" marR="0" algn="just">
                        <a:lnSpc>
                          <a:spcPct val="115000"/>
                        </a:lnSpc>
                        <a:spcBef>
                          <a:spcPts val="0"/>
                        </a:spcBef>
                        <a:spcAft>
                          <a:spcPts val="0"/>
                        </a:spcAft>
                      </a:pPr>
                      <a:r>
                        <a:rPr lang="en-US" sz="2800" kern="1200" dirty="0" err="1">
                          <a:solidFill>
                            <a:srgbClr val="000000"/>
                          </a:solidFill>
                          <a:latin typeface="Preeti"/>
                          <a:ea typeface="Calibri"/>
                          <a:cs typeface="Times New Roman"/>
                        </a:rPr>
                        <a:t>k'glj</a:t>
                      </a:r>
                      <a:r>
                        <a:rPr lang="en-US" sz="2800" kern="1200" dirty="0">
                          <a:solidFill>
                            <a:srgbClr val="000000"/>
                          </a:solidFill>
                          <a:latin typeface="Preeti"/>
                          <a:ea typeface="Calibri"/>
                          <a:cs typeface="Times New Roman"/>
                        </a:rPr>
                        <a:t>{</a:t>
                      </a:r>
                      <a:r>
                        <a:rPr lang="en-US" sz="2800" kern="1200" dirty="0" err="1">
                          <a:solidFill>
                            <a:srgbClr val="000000"/>
                          </a:solidFill>
                          <a:latin typeface="Preeti"/>
                          <a:ea typeface="Calibri"/>
                          <a:cs typeface="Times New Roman"/>
                        </a:rPr>
                        <a:t>rf</a:t>
                      </a:r>
                      <a:r>
                        <a:rPr lang="en-US" sz="2800" kern="1200" dirty="0">
                          <a:solidFill>
                            <a:srgbClr val="000000"/>
                          </a:solidFill>
                          <a:latin typeface="Preeti"/>
                          <a:ea typeface="Calibri"/>
                          <a:cs typeface="Times New Roman"/>
                        </a:rPr>
                        <a:t>/</a:t>
                      </a:r>
                      <a:r>
                        <a:rPr lang="en-US" sz="2800" kern="1200" dirty="0">
                          <a:solidFill>
                            <a:srgbClr val="000000"/>
                          </a:solidFill>
                          <a:latin typeface="Calibri"/>
                          <a:ea typeface="Calibri"/>
                          <a:cs typeface="Times New Roman"/>
                        </a:rPr>
                        <a:t> </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800" kern="1200" dirty="0" err="1">
                          <a:solidFill>
                            <a:srgbClr val="000000"/>
                          </a:solidFill>
                          <a:latin typeface="Preeti"/>
                          <a:ea typeface="Calibri"/>
                          <a:cs typeface="Times New Roman"/>
                        </a:rPr>
                        <a:t>x'Fb</a:t>
                      </a:r>
                      <a:r>
                        <a:rPr lang="en-US" sz="2800" kern="1200" dirty="0">
                          <a:solidFill>
                            <a:srgbClr val="000000"/>
                          </a:solidFill>
                          <a:latin typeface="Preeti"/>
                          <a:ea typeface="Calibri"/>
                          <a:cs typeface="Times New Roman"/>
                        </a:rPr>
                        <a:t>}g</a:t>
                      </a:r>
                      <a:r>
                        <a:rPr lang="en-US" sz="2800" kern="1200" dirty="0">
                          <a:solidFill>
                            <a:srgbClr val="000000"/>
                          </a:solidFill>
                          <a:latin typeface="Calibri"/>
                          <a:ea typeface="Calibri"/>
                          <a:cs typeface="Times New Roman"/>
                        </a:rPr>
                        <a:t> </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29729">
                <a:tc>
                  <a:txBody>
                    <a:bodyPr/>
                    <a:lstStyle/>
                    <a:p>
                      <a:pPr marL="0" marR="0" algn="just">
                        <a:lnSpc>
                          <a:spcPct val="115000"/>
                        </a:lnSpc>
                        <a:spcBef>
                          <a:spcPts val="0"/>
                        </a:spcBef>
                        <a:spcAft>
                          <a:spcPts val="0"/>
                        </a:spcAft>
                      </a:pPr>
                      <a:r>
                        <a:rPr lang="de-DE" sz="2800" kern="1200" dirty="0">
                          <a:solidFill>
                            <a:srgbClr val="000000"/>
                          </a:solidFill>
                          <a:latin typeface="Preeti"/>
                          <a:ea typeface="Calibri"/>
                          <a:cs typeface="Times New Roman"/>
                        </a:rPr>
                        <a:t>c?n] af]ln/xFbf</a:t>
                      </a:r>
                      <a:r>
                        <a:rPr lang="de-DE" sz="2800" kern="1200" dirty="0">
                          <a:solidFill>
                            <a:srgbClr val="000000"/>
                          </a:solidFill>
                          <a:latin typeface="Calibri"/>
                          <a:ea typeface="Calibri"/>
                          <a:cs typeface="Times New Roman"/>
                        </a:rPr>
                        <a:t> </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800" kern="1200" dirty="0">
                          <a:solidFill>
                            <a:srgbClr val="000000"/>
                          </a:solidFill>
                          <a:latin typeface="Preeti"/>
                          <a:ea typeface="Calibri"/>
                          <a:cs typeface="Times New Roman"/>
                        </a:rPr>
                        <a:t>kfpF5</a:t>
                      </a:r>
                      <a:r>
                        <a:rPr lang="en-US" sz="2800" kern="1200" dirty="0">
                          <a:solidFill>
                            <a:srgbClr val="000000"/>
                          </a:solidFill>
                          <a:latin typeface="Calibri"/>
                          <a:ea typeface="Calibri"/>
                          <a:cs typeface="Times New Roman"/>
                        </a:rPr>
                        <a:t> </a:t>
                      </a:r>
                      <a:endParaRPr lang="en-US" sz="28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Rectangle 3"/>
          <p:cNvSpPr/>
          <p:nvPr/>
        </p:nvSpPr>
        <p:spPr>
          <a:xfrm>
            <a:off x="2220686" y="5002462"/>
            <a:ext cx="7837713" cy="1477328"/>
          </a:xfrm>
          <a:prstGeom prst="rect">
            <a:avLst/>
          </a:prstGeom>
        </p:spPr>
        <p:txBody>
          <a:bodyPr wrap="square">
            <a:spAutoFit/>
          </a:bodyPr>
          <a:lstStyle/>
          <a:p>
            <a:pPr lvl="0" fontAlgn="base">
              <a:spcBef>
                <a:spcPct val="0"/>
              </a:spcBef>
              <a:spcAft>
                <a:spcPct val="0"/>
              </a:spcAft>
            </a:pPr>
            <a:r>
              <a:rPr lang="en-US" altLang="en-US" b="1" dirty="0">
                <a:solidFill>
                  <a:prstClr val="black"/>
                </a:solidFill>
                <a:latin typeface="Arial" charset="0"/>
                <a:cs typeface="Arial" charset="0"/>
              </a:rPr>
              <a:t>Proper Example:</a:t>
            </a:r>
          </a:p>
          <a:p>
            <a:pPr lvl="1" fontAlgn="base">
              <a:spcBef>
                <a:spcPct val="0"/>
              </a:spcBef>
              <a:spcAft>
                <a:spcPct val="0"/>
              </a:spcAft>
            </a:pPr>
            <a:r>
              <a:rPr lang="en-US" altLang="en-US" b="1" dirty="0">
                <a:solidFill>
                  <a:prstClr val="black"/>
                </a:solidFill>
                <a:latin typeface="Arial" charset="0"/>
                <a:cs typeface="Arial" charset="0"/>
              </a:rPr>
              <a:t>- Mr. President, I rise to a question of privilege.</a:t>
            </a:r>
          </a:p>
          <a:p>
            <a:pPr lvl="1" fontAlgn="base">
              <a:spcBef>
                <a:spcPct val="0"/>
              </a:spcBef>
              <a:spcAft>
                <a:spcPct val="0"/>
              </a:spcAft>
            </a:pPr>
            <a:r>
              <a:rPr lang="en-US" altLang="en-US" b="1" dirty="0">
                <a:solidFill>
                  <a:prstClr val="black"/>
                </a:solidFill>
                <a:latin typeface="Arial" charset="0"/>
                <a:cs typeface="Arial" charset="0"/>
              </a:rPr>
              <a:t>- President says, “State your question”</a:t>
            </a:r>
          </a:p>
          <a:p>
            <a:pPr lvl="1" fontAlgn="base">
              <a:spcBef>
                <a:spcPct val="0"/>
              </a:spcBef>
              <a:spcAft>
                <a:spcPct val="0"/>
              </a:spcAft>
            </a:pPr>
            <a:r>
              <a:rPr lang="en-US" altLang="en-US" b="1" dirty="0">
                <a:solidFill>
                  <a:prstClr val="black"/>
                </a:solidFill>
                <a:latin typeface="Arial" charset="0"/>
                <a:cs typeface="Arial" charset="0"/>
              </a:rPr>
              <a:t>- Then the member says whatever they have to and the president decides on whether it will be allowed or not</a:t>
            </a:r>
            <a:r>
              <a:rPr lang="en-US" altLang="en-US" dirty="0">
                <a:solidFill>
                  <a:prstClr val="black"/>
                </a:solidFill>
                <a:latin typeface="Arial" charset="0"/>
                <a:cs typeface="Arial" charset="0"/>
              </a:rPr>
              <a:t>.</a:t>
            </a:r>
          </a:p>
        </p:txBody>
      </p:sp>
      <p:sp>
        <p:nvSpPr>
          <p:cNvPr id="3" name="Rectangle 2"/>
          <p:cNvSpPr/>
          <p:nvPr/>
        </p:nvSpPr>
        <p:spPr>
          <a:xfrm>
            <a:off x="8209547" y="3358226"/>
            <a:ext cx="2943726" cy="1649041"/>
          </a:xfrm>
          <a:prstGeom prst="rect">
            <a:avLst/>
          </a:prstGeom>
        </p:spPr>
        <p:txBody>
          <a:bodyPr wrap="square">
            <a:spAutoFit/>
          </a:bodyPr>
          <a:lstStyle/>
          <a:p>
            <a:pPr>
              <a:lnSpc>
                <a:spcPct val="80000"/>
              </a:lnSpc>
            </a:pPr>
            <a:r>
              <a:rPr lang="en-US" altLang="en-US" b="1" dirty="0"/>
              <a:t>- Does not need a second</a:t>
            </a:r>
          </a:p>
          <a:p>
            <a:pPr>
              <a:lnSpc>
                <a:spcPct val="80000"/>
              </a:lnSpc>
            </a:pPr>
            <a:r>
              <a:rPr lang="en-US" altLang="en-US" b="1" dirty="0"/>
              <a:t>- Not amendable</a:t>
            </a:r>
          </a:p>
          <a:p>
            <a:pPr>
              <a:lnSpc>
                <a:spcPct val="80000"/>
              </a:lnSpc>
            </a:pPr>
            <a:r>
              <a:rPr lang="en-US" altLang="en-US" b="1" dirty="0"/>
              <a:t>- Not debatable</a:t>
            </a:r>
          </a:p>
          <a:p>
            <a:pPr>
              <a:lnSpc>
                <a:spcPct val="80000"/>
              </a:lnSpc>
            </a:pPr>
            <a:r>
              <a:rPr lang="en-US" altLang="en-US" b="1" dirty="0"/>
              <a:t>- No vote, President’s decision</a:t>
            </a:r>
          </a:p>
          <a:p>
            <a:pPr>
              <a:lnSpc>
                <a:spcPct val="80000"/>
              </a:lnSpc>
            </a:pPr>
            <a:r>
              <a:rPr lang="en-US" altLang="en-US" b="1" dirty="0"/>
              <a:t>- Can interrupt another speaker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8591" y="331727"/>
            <a:ext cx="1469363" cy="807362"/>
          </a:xfrm>
          <a:prstGeom prst="rect">
            <a:avLst/>
          </a:prstGeom>
        </p:spPr>
      </p:pic>
    </p:spTree>
    <p:extLst>
      <p:ext uri="{BB962C8B-B14F-4D97-AF65-F5344CB8AC3E}">
        <p14:creationId xmlns:p14="http://schemas.microsoft.com/office/powerpoint/2010/main" val="639503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518441" y="1487288"/>
            <a:ext cx="9390743" cy="5101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Font typeface="Arial" panose="020B0604020202020204" pitchFamily="34" charset="0"/>
              <a:buChar char="•"/>
            </a:pPr>
            <a:r>
              <a:rPr lang="en-US" sz="2800" b="1" dirty="0">
                <a:solidFill>
                  <a:schemeClr val="tx2">
                    <a:lumMod val="50000"/>
                  </a:schemeClr>
                </a:solidFill>
                <a:latin typeface="Bahnschrift SemiBold" panose="020B0502040204020203" pitchFamily="34" charset="0"/>
                <a:cs typeface="Times New Roman" pitchFamily="18" charset="0"/>
              </a:rPr>
              <a:t>Robert’s Rules of Order Newly Revised 12</a:t>
            </a:r>
            <a:r>
              <a:rPr lang="en-US" sz="2800" b="1" baseline="30000" dirty="0">
                <a:solidFill>
                  <a:schemeClr val="tx2">
                    <a:lumMod val="50000"/>
                  </a:schemeClr>
                </a:solidFill>
                <a:latin typeface="Bahnschrift SemiBold" panose="020B0502040204020203" pitchFamily="34" charset="0"/>
                <a:cs typeface="Times New Roman" pitchFamily="18" charset="0"/>
              </a:rPr>
              <a:t>th</a:t>
            </a:r>
            <a:r>
              <a:rPr lang="en-US" sz="2800" b="1" dirty="0">
                <a:solidFill>
                  <a:schemeClr val="tx2">
                    <a:lumMod val="50000"/>
                  </a:schemeClr>
                </a:solidFill>
                <a:latin typeface="Bahnschrift SemiBold" panose="020B0502040204020203" pitchFamily="34" charset="0"/>
                <a:cs typeface="Times New Roman" pitchFamily="18" charset="0"/>
              </a:rPr>
              <a:t> edition</a:t>
            </a:r>
          </a:p>
          <a:p>
            <a:pPr marL="457200" indent="-457200">
              <a:buFont typeface="Arial" panose="020B0604020202020204" pitchFamily="34" charset="0"/>
              <a:buChar char="•"/>
            </a:pPr>
            <a:r>
              <a:rPr lang="en-US" sz="2800" b="1" dirty="0">
                <a:solidFill>
                  <a:schemeClr val="tx2">
                    <a:lumMod val="50000"/>
                  </a:schemeClr>
                </a:solidFill>
                <a:latin typeface="Bahnschrift SemiBold" panose="020B0502040204020203" pitchFamily="34" charset="0"/>
                <a:cs typeface="Times New Roman" pitchFamily="18" charset="0"/>
              </a:rPr>
              <a:t>Demeter’s Manual of parliamentary law and procedure</a:t>
            </a:r>
          </a:p>
          <a:p>
            <a:pPr marL="457200" lvl="0" indent="-457200">
              <a:buFont typeface="Arial" panose="020B0604020202020204" pitchFamily="34" charset="0"/>
              <a:buChar char="•"/>
            </a:pPr>
            <a:r>
              <a:rPr lang="en-US" sz="2800" b="1" dirty="0">
                <a:solidFill>
                  <a:schemeClr val="tx2">
                    <a:lumMod val="50000"/>
                  </a:schemeClr>
                </a:solidFill>
                <a:latin typeface="Bahnschrift SemiBold" panose="020B0502040204020203" pitchFamily="34" charset="0"/>
              </a:rPr>
              <a:t>Riddick’s Rules of Procedure</a:t>
            </a:r>
          </a:p>
          <a:p>
            <a:pPr marL="457200" indent="-457200">
              <a:buFont typeface="Arial" panose="020B0604020202020204" pitchFamily="34" charset="0"/>
              <a:buChar char="•"/>
            </a:pPr>
            <a:r>
              <a:rPr lang="en-US" sz="2800" b="1" dirty="0">
                <a:solidFill>
                  <a:schemeClr val="tx2">
                    <a:lumMod val="50000"/>
                  </a:schemeClr>
                </a:solidFill>
                <a:latin typeface="Bahnschrift SemiBold" panose="020B0502040204020203" pitchFamily="34" charset="0"/>
              </a:rPr>
              <a:t>Mason’s Manual of Legislative Procedure</a:t>
            </a:r>
          </a:p>
          <a:p>
            <a:pPr marL="457200" lvl="0" indent="-457200">
              <a:buFont typeface="Arial" panose="020B0604020202020204" pitchFamily="34" charset="0"/>
              <a:buChar char="•"/>
            </a:pPr>
            <a:r>
              <a:rPr lang="en-US" sz="2800" b="1" dirty="0" err="1">
                <a:solidFill>
                  <a:schemeClr val="tx2">
                    <a:lumMod val="50000"/>
                  </a:schemeClr>
                </a:solidFill>
                <a:latin typeface="Bahnschrift SemiBold" panose="020B0502040204020203" pitchFamily="34" charset="0"/>
              </a:rPr>
              <a:t>Bourinot's</a:t>
            </a:r>
            <a:r>
              <a:rPr lang="en-US" sz="2800" b="1" dirty="0">
                <a:solidFill>
                  <a:schemeClr val="tx2">
                    <a:lumMod val="50000"/>
                  </a:schemeClr>
                </a:solidFill>
                <a:latin typeface="Bahnschrift SemiBold" panose="020B0502040204020203" pitchFamily="34" charset="0"/>
              </a:rPr>
              <a:t> Rules of Order</a:t>
            </a:r>
          </a:p>
          <a:p>
            <a:pPr marL="457200" lvl="0" indent="-457200">
              <a:buFont typeface="Arial" panose="020B0604020202020204" pitchFamily="34" charset="0"/>
              <a:buChar char="•"/>
            </a:pPr>
            <a:r>
              <a:rPr lang="en-US" sz="2800" b="1" dirty="0">
                <a:solidFill>
                  <a:schemeClr val="tx2">
                    <a:lumMod val="50000"/>
                  </a:schemeClr>
                </a:solidFill>
                <a:latin typeface="Bahnschrift SemiBold" panose="020B0502040204020203" pitchFamily="34" charset="0"/>
              </a:rPr>
              <a:t>The Standard Code of Parliamentary </a:t>
            </a:r>
          </a:p>
          <a:p>
            <a:pPr marL="457200" lvl="0" indent="-457200">
              <a:buFont typeface="Arial" panose="020B0604020202020204" pitchFamily="34" charset="0"/>
              <a:buChar char="•"/>
            </a:pPr>
            <a:r>
              <a:rPr lang="en-US" sz="2800" b="1" dirty="0">
                <a:solidFill>
                  <a:schemeClr val="tx2">
                    <a:lumMod val="50000"/>
                  </a:schemeClr>
                </a:solidFill>
                <a:latin typeface="Bahnschrift SemiBold" panose="020B0502040204020203" pitchFamily="34" charset="0"/>
              </a:rPr>
              <a:t>Erskine May: Parliamentary Practice </a:t>
            </a:r>
          </a:p>
          <a:p>
            <a:pPr marL="457200" lvl="0" indent="-457200">
              <a:buFont typeface="Arial" panose="020B0604020202020204" pitchFamily="34" charset="0"/>
              <a:buChar char="•"/>
            </a:pPr>
            <a:r>
              <a:rPr lang="en-US" sz="2800" b="1" dirty="0">
                <a:solidFill>
                  <a:schemeClr val="tx2">
                    <a:lumMod val="50000"/>
                  </a:schemeClr>
                </a:solidFill>
                <a:latin typeface="Bahnschrift SemiBold" panose="020B0502040204020203" pitchFamily="34" charset="0"/>
              </a:rPr>
              <a:t>Jeffers’s Manual</a:t>
            </a:r>
          </a:p>
          <a:p>
            <a:pPr marL="457200" lvl="0" indent="-457200">
              <a:buFont typeface="Arial" panose="020B0604020202020204" pitchFamily="34" charset="0"/>
              <a:buChar char="•"/>
            </a:pPr>
            <a:r>
              <a:rPr lang="en-US" sz="2800" b="1" dirty="0" err="1">
                <a:solidFill>
                  <a:schemeClr val="tx2">
                    <a:lumMod val="50000"/>
                  </a:schemeClr>
                </a:solidFill>
                <a:latin typeface="Bahnschrift SemiBold" panose="020B0502040204020203" pitchFamily="34" charset="0"/>
              </a:rPr>
              <a:t>Beauchesne’s</a:t>
            </a:r>
            <a:r>
              <a:rPr lang="en-US" sz="2800" b="1" dirty="0">
                <a:solidFill>
                  <a:schemeClr val="tx2">
                    <a:lumMod val="50000"/>
                  </a:schemeClr>
                </a:solidFill>
                <a:latin typeface="Bahnschrift SemiBold" panose="020B0502040204020203" pitchFamily="34" charset="0"/>
              </a:rPr>
              <a:t> Parliamentary Rules and Forms</a:t>
            </a:r>
          </a:p>
          <a:p>
            <a:pPr marL="457200" lvl="0" indent="-457200">
              <a:buFont typeface="Arial" panose="020B0604020202020204" pitchFamily="34" charset="0"/>
              <a:buChar char="•"/>
            </a:pPr>
            <a:r>
              <a:rPr lang="en-US" sz="2800" b="1" dirty="0">
                <a:solidFill>
                  <a:schemeClr val="tx2">
                    <a:lumMod val="50000"/>
                  </a:schemeClr>
                </a:solidFill>
                <a:latin typeface="Bahnschrift SemiBold" panose="020B0502040204020203" pitchFamily="34" charset="0"/>
              </a:rPr>
              <a:t>Morin Code</a:t>
            </a:r>
          </a:p>
          <a:p>
            <a:pPr marL="457200" lvl="0" indent="-457200">
              <a:buFont typeface="Arial" panose="020B0604020202020204" pitchFamily="34" charset="0"/>
              <a:buChar char="•"/>
            </a:pPr>
            <a:r>
              <a:rPr lang="en-US" sz="2800" b="1" dirty="0">
                <a:solidFill>
                  <a:schemeClr val="tx2">
                    <a:lumMod val="50000"/>
                  </a:schemeClr>
                </a:solidFill>
                <a:latin typeface="Bahnschrift SemiBold" panose="020B0502040204020203" pitchFamily="34" charset="0"/>
              </a:rPr>
              <a:t>ABC Chairmanship</a:t>
            </a:r>
          </a:p>
          <a:p>
            <a:pPr marL="457200" lvl="0" indent="-457200">
              <a:buFont typeface="Arial" panose="020B0604020202020204" pitchFamily="34" charset="0"/>
              <a:buChar char="•"/>
            </a:pPr>
            <a:r>
              <a:rPr lang="en-US" sz="2800" b="1" dirty="0">
                <a:solidFill>
                  <a:schemeClr val="tx2">
                    <a:lumMod val="50000"/>
                  </a:schemeClr>
                </a:solidFill>
                <a:latin typeface="Bahnschrift SemiBold" panose="020B0502040204020203" pitchFamily="34" charset="0"/>
              </a:rPr>
              <a:t>Cushions Manual</a:t>
            </a:r>
          </a:p>
        </p:txBody>
      </p:sp>
      <p:sp>
        <p:nvSpPr>
          <p:cNvPr id="3" name="Explosion 1 2"/>
          <p:cNvSpPr/>
          <p:nvPr/>
        </p:nvSpPr>
        <p:spPr>
          <a:xfrm>
            <a:off x="-841828" y="841829"/>
            <a:ext cx="3585028" cy="3715658"/>
          </a:xfrm>
          <a:prstGeom prst="irregularSeal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Methods</a:t>
            </a:r>
          </a:p>
          <a:p>
            <a:pPr algn="ctr"/>
            <a:endParaRPr lang="en-US" sz="4400" dirty="0">
              <a:solidFill>
                <a:srgbClr val="FFC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5291" y="221237"/>
            <a:ext cx="1780903" cy="978543"/>
          </a:xfrm>
          <a:prstGeom prst="rect">
            <a:avLst/>
          </a:prstGeom>
        </p:spPr>
      </p:pic>
    </p:spTree>
    <p:extLst>
      <p:ext uri="{BB962C8B-B14F-4D97-AF65-F5344CB8AC3E}">
        <p14:creationId xmlns:p14="http://schemas.microsoft.com/office/powerpoint/2010/main" val="390253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inVertical)">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barn(inVertical)">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barn(inVertical)">
                                      <p:cBhvr>
                                        <p:cTn id="6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4471" y="1081986"/>
            <a:ext cx="6973384" cy="830997"/>
          </a:xfrm>
          <a:prstGeom prst="rect">
            <a:avLst/>
          </a:prstGeom>
        </p:spPr>
        <p:txBody>
          <a:bodyPr wrap="none">
            <a:spAutoFit/>
          </a:bodyPr>
          <a:lstStyle/>
          <a:p>
            <a:r>
              <a:rPr lang="en-US" sz="4800" b="1" dirty="0" err="1">
                <a:solidFill>
                  <a:srgbClr val="464646"/>
                </a:solidFill>
                <a:effectLst>
                  <a:outerShdw blurRad="31750" dist="25400" dir="5400000" algn="tl" rotWithShape="0">
                    <a:srgbClr val="000000">
                      <a:alpha val="25000"/>
                    </a:srgbClr>
                  </a:outerShdw>
                </a:effectLst>
                <a:latin typeface="Preeti" pitchFamily="2" charset="0"/>
                <a:ea typeface="+mj-ea"/>
                <a:cs typeface="+mj-cs"/>
              </a:rPr>
              <a:t>ljz</a:t>
            </a:r>
            <a:r>
              <a:rPr lang="en-US" sz="4800" b="1" dirty="0">
                <a:solidFill>
                  <a:srgbClr val="464646"/>
                </a:solidFill>
                <a:effectLst>
                  <a:outerShdw blurRad="31750" dist="25400" dir="5400000" algn="tl" rotWithShape="0">
                    <a:srgbClr val="000000">
                      <a:alpha val="25000"/>
                    </a:srgbClr>
                  </a:outerShdw>
                </a:effectLst>
                <a:latin typeface="Preeti" pitchFamily="2" charset="0"/>
                <a:ea typeface="+mj-ea"/>
                <a:cs typeface="+mj-cs"/>
              </a:rPr>
              <a:t>]if </a:t>
            </a:r>
            <a:r>
              <a:rPr lang="en-US" sz="4800" b="1" dirty="0" err="1">
                <a:solidFill>
                  <a:srgbClr val="464646"/>
                </a:solidFill>
                <a:effectLst>
                  <a:outerShdw blurRad="31750" dist="25400" dir="5400000" algn="tl" rotWithShape="0">
                    <a:srgbClr val="000000">
                      <a:alpha val="25000"/>
                    </a:srgbClr>
                  </a:outerShdw>
                </a:effectLst>
                <a:latin typeface="Preeti" pitchFamily="2" charset="0"/>
                <a:ea typeface="+mj-ea"/>
                <a:cs typeface="+mj-cs"/>
              </a:rPr>
              <a:t>ljifo</a:t>
            </a:r>
            <a:r>
              <a:rPr lang="en-US" sz="4800" b="1" dirty="0">
                <a:solidFill>
                  <a:srgbClr val="464646"/>
                </a:solidFill>
                <a:effectLst>
                  <a:outerShdw blurRad="31750" dist="25400" dir="5400000" algn="tl" rotWithShape="0">
                    <a:srgbClr val="000000">
                      <a:alpha val="25000"/>
                    </a:srgbClr>
                  </a:outerShdw>
                </a:effectLst>
                <a:latin typeface="Preeti" pitchFamily="2" charset="0"/>
                <a:ea typeface="+mj-ea"/>
                <a:cs typeface="+mj-cs"/>
              </a:rPr>
              <a:t> </a:t>
            </a:r>
            <a:r>
              <a:rPr lang="en-US" sz="4000" b="1" dirty="0">
                <a:solidFill>
                  <a:srgbClr val="464646"/>
                </a:solidFill>
                <a:effectLst>
                  <a:outerShdw blurRad="31750" dist="25400" dir="5400000" algn="tl" rotWithShape="0">
                    <a:srgbClr val="000000">
                      <a:alpha val="25000"/>
                    </a:srgbClr>
                  </a:outerShdw>
                </a:effectLst>
                <a:latin typeface="Aharoni" pitchFamily="2" charset="-79"/>
                <a:ea typeface="+mj-ea"/>
                <a:cs typeface="Aharoni" pitchFamily="2" charset="-79"/>
              </a:rPr>
              <a:t>(Order of the day)</a:t>
            </a:r>
            <a:endParaRPr lang="en-US" dirty="0"/>
          </a:p>
        </p:txBody>
      </p:sp>
      <p:sp>
        <p:nvSpPr>
          <p:cNvPr id="4" name="Rectangle 3"/>
          <p:cNvSpPr/>
          <p:nvPr/>
        </p:nvSpPr>
        <p:spPr>
          <a:xfrm>
            <a:off x="1058092" y="1841863"/>
            <a:ext cx="10175966" cy="5155257"/>
          </a:xfrm>
          <a:prstGeom prst="rect">
            <a:avLst/>
          </a:prstGeom>
        </p:spPr>
        <p:txBody>
          <a:bodyPr wrap="square">
            <a:spAutoFit/>
          </a:bodyPr>
          <a:lstStyle/>
          <a:p>
            <a:pPr marL="365125" lvl="0" indent="-255588" algn="just" eaLnBrk="0" fontAlgn="base" hangingPunct="0">
              <a:spcBef>
                <a:spcPts val="400"/>
              </a:spcBef>
              <a:spcAft>
                <a:spcPct val="0"/>
              </a:spcAft>
              <a:buClr>
                <a:srgbClr val="2DA2BF"/>
              </a:buClr>
              <a:buSzPct val="68000"/>
            </a:pPr>
            <a:r>
              <a:rPr lang="en-US" sz="2700" b="1" dirty="0">
                <a:solidFill>
                  <a:prstClr val="black"/>
                </a:solidFill>
                <a:latin typeface="Preeti" pitchFamily="2" charset="0"/>
              </a:rPr>
              <a:t>	</a:t>
            </a:r>
          </a:p>
          <a:p>
            <a:pPr marL="365125" lvl="0" indent="-255588" algn="just" eaLnBrk="0" fontAlgn="base" hangingPunct="0">
              <a:spcBef>
                <a:spcPts val="400"/>
              </a:spcBef>
              <a:spcAft>
                <a:spcPct val="0"/>
              </a:spcAft>
              <a:buClr>
                <a:srgbClr val="2DA2BF"/>
              </a:buClr>
              <a:buSzPct val="68000"/>
            </a:pPr>
            <a:r>
              <a:rPr lang="en-US" sz="3600" b="1" dirty="0">
                <a:solidFill>
                  <a:prstClr val="black"/>
                </a:solidFill>
                <a:latin typeface="Preeti" pitchFamily="2" charset="0"/>
              </a:rPr>
              <a:t>	</a:t>
            </a:r>
            <a:r>
              <a:rPr lang="en-US" sz="3200" b="1" dirty="0">
                <a:solidFill>
                  <a:prstClr val="black"/>
                </a:solidFill>
                <a:latin typeface="Preeti" pitchFamily="2" charset="0"/>
              </a:rPr>
              <a:t>;do </a:t>
            </a:r>
            <a:r>
              <a:rPr lang="en-US" sz="3200" b="1" dirty="0" err="1">
                <a:solidFill>
                  <a:prstClr val="black"/>
                </a:solidFill>
                <a:latin typeface="Preeti" pitchFamily="2" charset="0"/>
              </a:rPr>
              <a:t>tf</a:t>
            </a:r>
            <a:r>
              <a:rPr lang="en-US" sz="3200" b="1" dirty="0">
                <a:solidFill>
                  <a:prstClr val="black"/>
                </a:solidFill>
                <a:latin typeface="Preeti" pitchFamily="2" charset="0"/>
              </a:rPr>
              <a:t>]s]/ 5nkmnsf] </a:t>
            </a:r>
            <a:r>
              <a:rPr lang="en-US" sz="3200" b="1" dirty="0" err="1">
                <a:solidFill>
                  <a:prstClr val="black"/>
                </a:solidFill>
                <a:latin typeface="Preeti" pitchFamily="2" charset="0"/>
              </a:rPr>
              <a:t>nflu</a:t>
            </a:r>
            <a:r>
              <a:rPr lang="en-US" sz="3200" b="1" dirty="0">
                <a:solidFill>
                  <a:prstClr val="black"/>
                </a:solidFill>
                <a:latin typeface="Preeti" pitchFamily="2" charset="0"/>
              </a:rPr>
              <a:t> Ph]08fdf </a:t>
            </a:r>
            <a:r>
              <a:rPr lang="en-US" sz="3200" b="1" dirty="0" err="1">
                <a:solidFill>
                  <a:prstClr val="black"/>
                </a:solidFill>
                <a:latin typeface="Preeti" pitchFamily="2" charset="0"/>
              </a:rPr>
              <a:t>s'g</a:t>
            </a:r>
            <a:r>
              <a:rPr lang="en-US" sz="3200" b="1" dirty="0">
                <a:solidFill>
                  <a:prstClr val="black"/>
                </a:solidFill>
                <a:latin typeface="Preeti" pitchFamily="2" charset="0"/>
              </a:rPr>
              <a:t>} </a:t>
            </a:r>
            <a:r>
              <a:rPr lang="en-US" sz="3200" b="1" dirty="0" err="1">
                <a:solidFill>
                  <a:prstClr val="black"/>
                </a:solidFill>
                <a:latin typeface="Preeti" pitchFamily="2" charset="0"/>
              </a:rPr>
              <a:t>ljifo</a:t>
            </a:r>
            <a:r>
              <a:rPr lang="en-US" sz="3200" b="1" dirty="0">
                <a:solidFill>
                  <a:prstClr val="black"/>
                </a:solidFill>
                <a:latin typeface="Preeti" pitchFamily="2" charset="0"/>
              </a:rPr>
              <a:t> ;</a:t>
            </a:r>
            <a:r>
              <a:rPr lang="en-US" sz="3200" b="1" dirty="0" err="1">
                <a:solidFill>
                  <a:prstClr val="black"/>
                </a:solidFill>
                <a:latin typeface="Preeti" pitchFamily="2" charset="0"/>
              </a:rPr>
              <a:t>dfj</a:t>
            </a:r>
            <a:r>
              <a:rPr lang="en-US" sz="3200" b="1" dirty="0">
                <a:solidFill>
                  <a:prstClr val="black"/>
                </a:solidFill>
                <a:latin typeface="Preeti" pitchFamily="2" charset="0"/>
              </a:rPr>
              <a:t>]z u/]</a:t>
            </a:r>
            <a:r>
              <a:rPr lang="en-US" sz="3200" b="1" dirty="0" err="1">
                <a:solidFill>
                  <a:prstClr val="black"/>
                </a:solidFill>
                <a:latin typeface="Preeti" pitchFamily="2" charset="0"/>
              </a:rPr>
              <a:t>sf</a:t>
            </a:r>
            <a:r>
              <a:rPr lang="en-US" sz="3200" b="1" dirty="0">
                <a:solidFill>
                  <a:prstClr val="black"/>
                </a:solidFill>
                <a:latin typeface="Preeti" pitchFamily="2" charset="0"/>
              </a:rPr>
              <a:t>] 5 </a:t>
            </a:r>
            <a:r>
              <a:rPr lang="en-US" sz="3200" b="1" dirty="0" err="1">
                <a:solidFill>
                  <a:prstClr val="black"/>
                </a:solidFill>
                <a:latin typeface="Preeti" pitchFamily="2" charset="0"/>
              </a:rPr>
              <a:t>eg</a:t>
            </a:r>
            <a:r>
              <a:rPr lang="en-US" sz="3200" b="1" dirty="0">
                <a:solidFill>
                  <a:prstClr val="black"/>
                </a:solidFill>
                <a:latin typeface="Preeti" pitchFamily="2" charset="0"/>
              </a:rPr>
              <a:t>] ;f] ;</a:t>
            </a:r>
            <a:r>
              <a:rPr lang="en-US" sz="3200" b="1" dirty="0" err="1">
                <a:solidFill>
                  <a:prstClr val="black"/>
                </a:solidFill>
                <a:latin typeface="Preeti" pitchFamily="2" charset="0"/>
              </a:rPr>
              <a:t>dodf</a:t>
            </a:r>
            <a:r>
              <a:rPr lang="en-US" sz="3200" b="1" dirty="0">
                <a:solidFill>
                  <a:prstClr val="black"/>
                </a:solidFill>
                <a:latin typeface="Preeti" pitchFamily="2" charset="0"/>
              </a:rPr>
              <a:t> To; </a:t>
            </a:r>
            <a:r>
              <a:rPr lang="en-US" sz="3200" b="1" dirty="0" err="1">
                <a:solidFill>
                  <a:prstClr val="black"/>
                </a:solidFill>
                <a:latin typeface="Preeti" pitchFamily="2" charset="0"/>
              </a:rPr>
              <a:t>ljifodf</a:t>
            </a:r>
            <a:r>
              <a:rPr lang="en-US" sz="3200" b="1" dirty="0">
                <a:solidFill>
                  <a:prstClr val="black"/>
                </a:solidFill>
                <a:latin typeface="Preeti" pitchFamily="2" charset="0"/>
              </a:rPr>
              <a:t> 5nkmn u/</a:t>
            </a:r>
            <a:r>
              <a:rPr lang="en-US" sz="3200" b="1" dirty="0" err="1">
                <a:solidFill>
                  <a:prstClr val="black"/>
                </a:solidFill>
                <a:latin typeface="Preeti" pitchFamily="2" charset="0"/>
              </a:rPr>
              <a:t>fpgsf</a:t>
            </a:r>
            <a:r>
              <a:rPr lang="en-US" sz="3200" b="1" dirty="0">
                <a:solidFill>
                  <a:prstClr val="black"/>
                </a:solidFill>
                <a:latin typeface="Preeti" pitchFamily="2" charset="0"/>
              </a:rPr>
              <a:t>] </a:t>
            </a:r>
            <a:r>
              <a:rPr lang="en-US" sz="3200" b="1" dirty="0" err="1">
                <a:solidFill>
                  <a:prstClr val="black"/>
                </a:solidFill>
                <a:latin typeface="Preeti" pitchFamily="2" charset="0"/>
              </a:rPr>
              <a:t>nflu</a:t>
            </a:r>
            <a:r>
              <a:rPr lang="en-US" sz="3200" b="1" dirty="0">
                <a:solidFill>
                  <a:prstClr val="black"/>
                </a:solidFill>
                <a:latin typeface="Preeti" pitchFamily="2" charset="0"/>
              </a:rPr>
              <a:t> of] k|:</a:t>
            </a:r>
            <a:r>
              <a:rPr lang="en-US" sz="3200" b="1" dirty="0" err="1">
                <a:solidFill>
                  <a:prstClr val="black"/>
                </a:solidFill>
                <a:latin typeface="Preeti" pitchFamily="2" charset="0"/>
              </a:rPr>
              <a:t>tfj</a:t>
            </a:r>
            <a:r>
              <a:rPr lang="en-US" sz="3200" b="1" dirty="0">
                <a:solidFill>
                  <a:prstClr val="black"/>
                </a:solidFill>
                <a:latin typeface="Preeti" pitchFamily="2" charset="0"/>
              </a:rPr>
              <a:t> NofOG5 . Ph]08fdf </a:t>
            </a:r>
            <a:r>
              <a:rPr lang="en-US" sz="3200" b="1" dirty="0" err="1">
                <a:solidFill>
                  <a:prstClr val="black"/>
                </a:solidFill>
                <a:latin typeface="Preeti" pitchFamily="2" charset="0"/>
              </a:rPr>
              <a:t>tf</a:t>
            </a:r>
            <a:r>
              <a:rPr lang="en-US" sz="3200" b="1" dirty="0">
                <a:solidFill>
                  <a:prstClr val="black"/>
                </a:solidFill>
                <a:latin typeface="Preeti" pitchFamily="2" charset="0"/>
              </a:rPr>
              <a:t>]s]</a:t>
            </a:r>
            <a:r>
              <a:rPr lang="en-US" sz="3200" b="1" dirty="0" err="1">
                <a:solidFill>
                  <a:prstClr val="black"/>
                </a:solidFill>
                <a:latin typeface="Preeti" pitchFamily="2" charset="0"/>
              </a:rPr>
              <a:t>sf</a:t>
            </a:r>
            <a:r>
              <a:rPr lang="en-US" sz="3200" b="1" dirty="0">
                <a:solidFill>
                  <a:prstClr val="black"/>
                </a:solidFill>
                <a:latin typeface="Preeti" pitchFamily="2" charset="0"/>
              </a:rPr>
              <a:t>] ;</a:t>
            </a:r>
            <a:r>
              <a:rPr lang="en-US" sz="3200" b="1" dirty="0" err="1">
                <a:solidFill>
                  <a:prstClr val="black"/>
                </a:solidFill>
                <a:latin typeface="Preeti" pitchFamily="2" charset="0"/>
              </a:rPr>
              <a:t>dodf</a:t>
            </a:r>
            <a:r>
              <a:rPr lang="en-US" sz="3200" b="1" dirty="0">
                <a:solidFill>
                  <a:prstClr val="black"/>
                </a:solidFill>
                <a:latin typeface="Preeti" pitchFamily="2" charset="0"/>
              </a:rPr>
              <a:t> </a:t>
            </a:r>
            <a:r>
              <a:rPr lang="en-US" sz="3200" b="1" dirty="0" err="1">
                <a:solidFill>
                  <a:prstClr val="black"/>
                </a:solidFill>
                <a:latin typeface="Preeti" pitchFamily="2" charset="0"/>
              </a:rPr>
              <a:t>cGo</a:t>
            </a:r>
            <a:r>
              <a:rPr lang="en-US" sz="3200" b="1" dirty="0">
                <a:solidFill>
                  <a:prstClr val="black"/>
                </a:solidFill>
                <a:latin typeface="Preeti" pitchFamily="2" charset="0"/>
              </a:rPr>
              <a:t> </a:t>
            </a:r>
            <a:r>
              <a:rPr lang="en-US" sz="3200" b="1" dirty="0" err="1">
                <a:solidFill>
                  <a:prstClr val="black"/>
                </a:solidFill>
                <a:latin typeface="Preeti" pitchFamily="2" charset="0"/>
              </a:rPr>
              <a:t>s'g</a:t>
            </a:r>
            <a:r>
              <a:rPr lang="en-US" sz="3200" b="1" dirty="0">
                <a:solidFill>
                  <a:prstClr val="black"/>
                </a:solidFill>
                <a:latin typeface="Preeti" pitchFamily="2" charset="0"/>
              </a:rPr>
              <a:t>} </a:t>
            </a:r>
            <a:r>
              <a:rPr lang="en-US" sz="3200" b="1" dirty="0" err="1">
                <a:solidFill>
                  <a:prstClr val="black"/>
                </a:solidFill>
                <a:latin typeface="Preeti" pitchFamily="2" charset="0"/>
              </a:rPr>
              <a:t>ljifodf</a:t>
            </a:r>
            <a:r>
              <a:rPr lang="en-US" sz="3200" b="1" dirty="0">
                <a:solidFill>
                  <a:prstClr val="black"/>
                </a:solidFill>
                <a:latin typeface="Preeti" pitchFamily="2" charset="0"/>
              </a:rPr>
              <a:t> 5nkmn </a:t>
            </a:r>
            <a:r>
              <a:rPr lang="en-US" sz="3200" b="1" dirty="0" err="1">
                <a:solidFill>
                  <a:prstClr val="black"/>
                </a:solidFill>
                <a:latin typeface="Preeti" pitchFamily="2" charset="0"/>
              </a:rPr>
              <a:t>eO</a:t>
            </a:r>
            <a:r>
              <a:rPr lang="en-US" sz="3200" b="1" dirty="0">
                <a:solidFill>
                  <a:prstClr val="black"/>
                </a:solidFill>
                <a:latin typeface="Preeti" pitchFamily="2" charset="0"/>
              </a:rPr>
              <a:t>{/x]</a:t>
            </a:r>
            <a:r>
              <a:rPr lang="en-US" sz="3200" b="1" dirty="0" err="1">
                <a:solidFill>
                  <a:prstClr val="black"/>
                </a:solidFill>
                <a:latin typeface="Preeti" pitchFamily="2" charset="0"/>
              </a:rPr>
              <a:t>sf</a:t>
            </a:r>
            <a:r>
              <a:rPr lang="en-US" sz="3200" b="1" dirty="0">
                <a:solidFill>
                  <a:prstClr val="black"/>
                </a:solidFill>
                <a:latin typeface="Preeti" pitchFamily="2" charset="0"/>
              </a:rPr>
              <a:t>] </a:t>
            </a:r>
            <a:r>
              <a:rPr lang="en-US" sz="3200" b="1" dirty="0" err="1">
                <a:solidFill>
                  <a:prstClr val="black"/>
                </a:solidFill>
                <a:latin typeface="Preeti" pitchFamily="2" charset="0"/>
              </a:rPr>
              <a:t>ePtfklg</a:t>
            </a:r>
            <a:r>
              <a:rPr lang="en-US" sz="3200" b="1" dirty="0">
                <a:solidFill>
                  <a:prstClr val="black"/>
                </a:solidFill>
                <a:latin typeface="Preeti" pitchFamily="2" charset="0"/>
              </a:rPr>
              <a:t> of] k|:</a:t>
            </a:r>
            <a:r>
              <a:rPr lang="en-US" sz="3200" b="1" dirty="0" err="1">
                <a:solidFill>
                  <a:prstClr val="black"/>
                </a:solidFill>
                <a:latin typeface="Preeti" pitchFamily="2" charset="0"/>
              </a:rPr>
              <a:t>tfj</a:t>
            </a:r>
            <a:r>
              <a:rPr lang="en-US" sz="3200" b="1" dirty="0">
                <a:solidFill>
                  <a:prstClr val="black"/>
                </a:solidFill>
                <a:latin typeface="Preeti" pitchFamily="2" charset="0"/>
              </a:rPr>
              <a:t> cfPkl5 </a:t>
            </a:r>
            <a:r>
              <a:rPr lang="en-US" sz="3200" b="1" dirty="0" err="1">
                <a:solidFill>
                  <a:prstClr val="black"/>
                </a:solidFill>
                <a:latin typeface="Preeti" pitchFamily="2" charset="0"/>
              </a:rPr>
              <a:t>cGo</a:t>
            </a:r>
            <a:r>
              <a:rPr lang="en-US" sz="3200" b="1" dirty="0">
                <a:solidFill>
                  <a:prstClr val="black"/>
                </a:solidFill>
                <a:latin typeface="Preeti" pitchFamily="2" charset="0"/>
              </a:rPr>
              <a:t> </a:t>
            </a:r>
            <a:r>
              <a:rPr lang="en-US" sz="3200" b="1" dirty="0" err="1">
                <a:solidFill>
                  <a:prstClr val="black"/>
                </a:solidFill>
                <a:latin typeface="Preeti" pitchFamily="2" charset="0"/>
              </a:rPr>
              <a:t>ljifo</a:t>
            </a:r>
            <a:r>
              <a:rPr lang="en-US" sz="3200" b="1" dirty="0">
                <a:solidFill>
                  <a:prstClr val="black"/>
                </a:solidFill>
                <a:latin typeface="Preeti" pitchFamily="2" charset="0"/>
              </a:rPr>
              <a:t> </a:t>
            </a:r>
            <a:r>
              <a:rPr lang="en-US" sz="3200" b="1" dirty="0" err="1">
                <a:solidFill>
                  <a:prstClr val="black"/>
                </a:solidFill>
                <a:latin typeface="Preeti" pitchFamily="2" charset="0"/>
              </a:rPr>
              <a:t>dflysf</a:t>
            </a:r>
            <a:r>
              <a:rPr lang="en-US" sz="3200" b="1" dirty="0">
                <a:solidFill>
                  <a:prstClr val="black"/>
                </a:solidFill>
                <a:latin typeface="Preeti" pitchFamily="2" charset="0"/>
              </a:rPr>
              <a:t> 5nkmnnfO{ /f]s]/ o; Ph]08fsf] ;</a:t>
            </a:r>
            <a:r>
              <a:rPr lang="en-US" sz="3200" b="1" dirty="0" err="1">
                <a:solidFill>
                  <a:prstClr val="black"/>
                </a:solidFill>
                <a:latin typeface="Preeti" pitchFamily="2" charset="0"/>
              </a:rPr>
              <a:t>dflKt</a:t>
            </a:r>
            <a:r>
              <a:rPr lang="en-US" sz="3200" b="1" dirty="0">
                <a:solidFill>
                  <a:prstClr val="black"/>
                </a:solidFill>
                <a:latin typeface="Preeti" pitchFamily="2" charset="0"/>
              </a:rPr>
              <a:t> </a:t>
            </a:r>
            <a:r>
              <a:rPr lang="en-US" sz="3200" b="1" dirty="0" err="1">
                <a:solidFill>
                  <a:prstClr val="black"/>
                </a:solidFill>
                <a:latin typeface="Preeti" pitchFamily="2" charset="0"/>
              </a:rPr>
              <a:t>kZrft</a:t>
            </a:r>
            <a:r>
              <a:rPr lang="en-US" sz="3200" b="1" dirty="0">
                <a:solidFill>
                  <a:prstClr val="black"/>
                </a:solidFill>
                <a:latin typeface="Preeti" pitchFamily="2" charset="0"/>
              </a:rPr>
              <a:t> </a:t>
            </a:r>
            <a:r>
              <a:rPr lang="en-US" sz="3200" b="1" dirty="0" err="1">
                <a:solidFill>
                  <a:prstClr val="black"/>
                </a:solidFill>
                <a:latin typeface="Preeti" pitchFamily="2" charset="0"/>
              </a:rPr>
              <a:t>dfq</a:t>
            </a:r>
            <a:r>
              <a:rPr lang="en-US" sz="3200" b="1" dirty="0">
                <a:solidFill>
                  <a:prstClr val="black"/>
                </a:solidFill>
                <a:latin typeface="Preeti" pitchFamily="2" charset="0"/>
              </a:rPr>
              <a:t> </a:t>
            </a:r>
            <a:r>
              <a:rPr lang="en-US" sz="3200" b="1" dirty="0" err="1">
                <a:solidFill>
                  <a:prstClr val="black"/>
                </a:solidFill>
                <a:latin typeface="Preeti" pitchFamily="2" charset="0"/>
              </a:rPr>
              <a:t>k"gM</a:t>
            </a:r>
            <a:r>
              <a:rPr lang="en-US" sz="3200" b="1" dirty="0">
                <a:solidFill>
                  <a:prstClr val="black"/>
                </a:solidFill>
                <a:latin typeface="Preeti" pitchFamily="2" charset="0"/>
              </a:rPr>
              <a:t> </a:t>
            </a:r>
            <a:r>
              <a:rPr lang="en-US" sz="3200" b="1" dirty="0" err="1">
                <a:solidFill>
                  <a:prstClr val="black"/>
                </a:solidFill>
                <a:latin typeface="Preeti" pitchFamily="2" charset="0"/>
              </a:rPr>
              <a:t>klxn</a:t>
            </a:r>
            <a:r>
              <a:rPr lang="en-US" sz="3200" b="1" dirty="0">
                <a:solidFill>
                  <a:prstClr val="black"/>
                </a:solidFill>
                <a:latin typeface="Preeti" pitchFamily="2" charset="0"/>
              </a:rPr>
              <a:t>]</a:t>
            </a:r>
            <a:r>
              <a:rPr lang="en-US" sz="3200" b="1" dirty="0" err="1">
                <a:solidFill>
                  <a:prstClr val="black"/>
                </a:solidFill>
                <a:latin typeface="Preeti" pitchFamily="2" charset="0"/>
              </a:rPr>
              <a:t>sf</a:t>
            </a:r>
            <a:r>
              <a:rPr lang="en-US" sz="3200" b="1" dirty="0">
                <a:solidFill>
                  <a:prstClr val="black"/>
                </a:solidFill>
                <a:latin typeface="Preeti" pitchFamily="2" charset="0"/>
              </a:rPr>
              <a:t>] Ph]08fdf </a:t>
            </a:r>
            <a:r>
              <a:rPr lang="en-US" sz="3200" b="1" dirty="0" err="1">
                <a:solidFill>
                  <a:prstClr val="black"/>
                </a:solidFill>
                <a:latin typeface="Preeti" pitchFamily="2" charset="0"/>
              </a:rPr>
              <a:t>hfg</a:t>
            </a:r>
            <a:r>
              <a:rPr lang="en-US" sz="3200" b="1" dirty="0">
                <a:solidFill>
                  <a:prstClr val="black"/>
                </a:solidFill>
                <a:latin typeface="Preeti" pitchFamily="2" charset="0"/>
              </a:rPr>
              <a:t> ;lsG5 . </a:t>
            </a:r>
            <a:r>
              <a:rPr lang="en-US" sz="3200" b="1" dirty="0" err="1">
                <a:solidFill>
                  <a:prstClr val="black"/>
                </a:solidFill>
                <a:latin typeface="Preeti" pitchFamily="2" charset="0"/>
              </a:rPr>
              <a:t>klxn</a:t>
            </a:r>
            <a:r>
              <a:rPr lang="en-US" sz="3200" b="1" dirty="0">
                <a:solidFill>
                  <a:prstClr val="black"/>
                </a:solidFill>
                <a:latin typeface="Preeti" pitchFamily="2" charset="0"/>
              </a:rPr>
              <a:t>]</a:t>
            </a:r>
            <a:r>
              <a:rPr lang="en-US" sz="3200" b="1" dirty="0" err="1">
                <a:solidFill>
                  <a:prstClr val="black"/>
                </a:solidFill>
                <a:latin typeface="Preeti" pitchFamily="2" charset="0"/>
              </a:rPr>
              <a:t>sf</a:t>
            </a:r>
            <a:r>
              <a:rPr lang="en-US" sz="3200" b="1" dirty="0">
                <a:solidFill>
                  <a:prstClr val="black"/>
                </a:solidFill>
                <a:latin typeface="Preeti" pitchFamily="2" charset="0"/>
              </a:rPr>
              <a:t>] Ph]08fdf </a:t>
            </a:r>
            <a:r>
              <a:rPr lang="en-US" sz="3200" b="1" dirty="0" err="1">
                <a:solidFill>
                  <a:prstClr val="black"/>
                </a:solidFill>
                <a:latin typeface="Preeti" pitchFamily="2" charset="0"/>
              </a:rPr>
              <a:t>kmlsFbf</a:t>
            </a:r>
            <a:r>
              <a:rPr lang="en-US" sz="3200" b="1" dirty="0">
                <a:solidFill>
                  <a:prstClr val="black"/>
                </a:solidFill>
                <a:latin typeface="Preeti" pitchFamily="2" charset="0"/>
              </a:rPr>
              <a:t> </a:t>
            </a:r>
            <a:r>
              <a:rPr lang="en-US" sz="3200" b="1" dirty="0" err="1">
                <a:solidFill>
                  <a:prstClr val="black"/>
                </a:solidFill>
                <a:latin typeface="Preeti" pitchFamily="2" charset="0"/>
              </a:rPr>
              <a:t>klxn</a:t>
            </a:r>
            <a:r>
              <a:rPr lang="en-US" sz="3200" b="1" dirty="0">
                <a:solidFill>
                  <a:prstClr val="black"/>
                </a:solidFill>
                <a:latin typeface="Preeti" pitchFamily="2" charset="0"/>
              </a:rPr>
              <a:t>] h:tf] </a:t>
            </a:r>
            <a:r>
              <a:rPr lang="en-US" sz="3200" b="1" dirty="0" err="1">
                <a:solidFill>
                  <a:prstClr val="black"/>
                </a:solidFill>
                <a:latin typeface="Preeti" pitchFamily="2" charset="0"/>
              </a:rPr>
              <a:t>cj:yfdf</a:t>
            </a:r>
            <a:r>
              <a:rPr lang="en-US" sz="3200" b="1" dirty="0">
                <a:solidFill>
                  <a:prstClr val="black"/>
                </a:solidFill>
                <a:latin typeface="Preeti" pitchFamily="2" charset="0"/>
              </a:rPr>
              <a:t> 5f]8]</a:t>
            </a:r>
            <a:r>
              <a:rPr lang="en-US" sz="3200" b="1" dirty="0" err="1">
                <a:solidFill>
                  <a:prstClr val="black"/>
                </a:solidFill>
                <a:latin typeface="Preeti" pitchFamily="2" charset="0"/>
              </a:rPr>
              <a:t>sf</a:t>
            </a:r>
            <a:r>
              <a:rPr lang="en-US" sz="3200" b="1" dirty="0">
                <a:solidFill>
                  <a:prstClr val="black"/>
                </a:solidFill>
                <a:latin typeface="Preeti" pitchFamily="2" charset="0"/>
              </a:rPr>
              <a:t>] </a:t>
            </a:r>
            <a:r>
              <a:rPr lang="en-US" sz="3200" b="1" dirty="0" err="1">
                <a:solidFill>
                  <a:prstClr val="black"/>
                </a:solidFill>
                <a:latin typeface="Preeti" pitchFamily="2" charset="0"/>
              </a:rPr>
              <a:t>xf</a:t>
            </a:r>
            <a:r>
              <a:rPr lang="en-US" sz="3200" b="1" dirty="0">
                <a:solidFill>
                  <a:prstClr val="black"/>
                </a:solidFill>
                <a:latin typeface="Preeti" pitchFamily="2" charset="0"/>
              </a:rPr>
              <a:t>] ToxLaf6 z'? x'G5 . </a:t>
            </a:r>
          </a:p>
          <a:p>
            <a:pPr marL="365125" indent="-255588" algn="just" eaLnBrk="0" fontAlgn="base" hangingPunct="0">
              <a:spcBef>
                <a:spcPts val="400"/>
              </a:spcBef>
              <a:spcAft>
                <a:spcPct val="0"/>
              </a:spcAft>
              <a:buClr>
                <a:srgbClr val="2DA2BF"/>
              </a:buClr>
              <a:buSzPct val="68000"/>
            </a:pPr>
            <a:r>
              <a:rPr lang="en-US" altLang="en-US" sz="3200" b="1" dirty="0"/>
              <a:t>(Forces the group to return to the set agenda, without finishing the current business.)</a:t>
            </a:r>
          </a:p>
          <a:p>
            <a:pPr marL="365125" lvl="0" indent="-255588" algn="just" eaLnBrk="0" fontAlgn="base" hangingPunct="0">
              <a:spcBef>
                <a:spcPts val="400"/>
              </a:spcBef>
              <a:spcAft>
                <a:spcPct val="0"/>
              </a:spcAft>
              <a:buClr>
                <a:srgbClr val="2DA2BF"/>
              </a:buClr>
              <a:buSzPct val="68000"/>
            </a:pPr>
            <a:endParaRPr lang="en-US" sz="3200" b="1" dirty="0">
              <a:solidFill>
                <a:prstClr val="black"/>
              </a:solidFill>
              <a:latin typeface="Preeti"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122909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41764" y="1290131"/>
          <a:ext cx="7326889" cy="4081653"/>
        </p:xfrm>
        <a:graphic>
          <a:graphicData uri="http://schemas.openxmlformats.org/drawingml/2006/table">
            <a:tbl>
              <a:tblPr/>
              <a:tblGrid>
                <a:gridCol w="3662952">
                  <a:extLst>
                    <a:ext uri="{9D8B030D-6E8A-4147-A177-3AD203B41FA5}">
                      <a16:colId xmlns:a16="http://schemas.microsoft.com/office/drawing/2014/main" val="20000"/>
                    </a:ext>
                  </a:extLst>
                </a:gridCol>
                <a:gridCol w="3663937">
                  <a:extLst>
                    <a:ext uri="{9D8B030D-6E8A-4147-A177-3AD203B41FA5}">
                      <a16:colId xmlns:a16="http://schemas.microsoft.com/office/drawing/2014/main" val="20001"/>
                    </a:ext>
                  </a:extLst>
                </a:gridCol>
              </a:tblGrid>
              <a:tr h="586706">
                <a:tc gridSpan="2">
                  <a:txBody>
                    <a:bodyPr/>
                    <a:lstStyle/>
                    <a:p>
                      <a:pPr marL="0" marR="0">
                        <a:lnSpc>
                          <a:spcPct val="115000"/>
                        </a:lnSpc>
                        <a:spcBef>
                          <a:spcPts val="0"/>
                        </a:spcBef>
                        <a:spcAft>
                          <a:spcPts val="0"/>
                        </a:spcAft>
                      </a:pPr>
                      <a:r>
                        <a:rPr lang="en-US" sz="3600" b="1" kern="1200" dirty="0">
                          <a:solidFill>
                            <a:srgbClr val="000000"/>
                          </a:solidFill>
                          <a:latin typeface="Preeti"/>
                          <a:ea typeface="Calibri"/>
                          <a:cs typeface="Times New Roman"/>
                        </a:rPr>
                        <a:t>o; k|:</a:t>
                      </a:r>
                      <a:r>
                        <a:rPr lang="en-US" sz="3600" b="1" kern="1200" dirty="0" err="1">
                          <a:solidFill>
                            <a:srgbClr val="000000"/>
                          </a:solidFill>
                          <a:latin typeface="Preeti"/>
                          <a:ea typeface="Calibri"/>
                          <a:cs typeface="Times New Roman"/>
                        </a:rPr>
                        <a:t>tfjnfO</a:t>
                      </a:r>
                      <a:r>
                        <a:rPr lang="en-US" sz="3600" b="1" kern="1200" dirty="0">
                          <a:solidFill>
                            <a:srgbClr val="000000"/>
                          </a:solidFill>
                          <a:latin typeface="Preeti"/>
                          <a:ea typeface="Calibri"/>
                          <a:cs typeface="Times New Roman"/>
                        </a:rPr>
                        <a:t>{ M </a:t>
                      </a:r>
                      <a:endParaRPr lang="en-US" sz="36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94046">
                <a:tc>
                  <a:txBody>
                    <a:bodyPr/>
                    <a:lstStyle/>
                    <a:p>
                      <a:pPr marL="0" marR="0" algn="just">
                        <a:lnSpc>
                          <a:spcPct val="115000"/>
                        </a:lnSpc>
                        <a:spcBef>
                          <a:spcPts val="0"/>
                        </a:spcBef>
                        <a:spcAft>
                          <a:spcPts val="0"/>
                        </a:spcAft>
                      </a:pPr>
                      <a:r>
                        <a:rPr lang="en-US" sz="2400" kern="1200">
                          <a:solidFill>
                            <a:srgbClr val="000000"/>
                          </a:solidFill>
                          <a:latin typeface="Preeti"/>
                          <a:ea typeface="Calibri"/>
                          <a:cs typeface="Times New Roman"/>
                        </a:rPr>
                        <a:t>;dy{g</a:t>
                      </a:r>
                      <a:r>
                        <a:rPr lang="en-US" sz="2400" kern="1200">
                          <a:solidFill>
                            <a:srgbClr val="000000"/>
                          </a:solidFill>
                          <a:latin typeface="Calibri"/>
                          <a:ea typeface="Calibri"/>
                          <a:cs typeface="Times New Roman"/>
                        </a:rPr>
                        <a:t> </a:t>
                      </a:r>
                      <a:endParaRPr lang="en-US" sz="240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kern="1200" dirty="0" err="1">
                          <a:solidFill>
                            <a:srgbClr val="000000"/>
                          </a:solidFill>
                          <a:latin typeface="Preeti"/>
                          <a:ea typeface="Calibri"/>
                          <a:cs typeface="Times New Roman"/>
                        </a:rPr>
                        <a:t>rflxb</a:t>
                      </a:r>
                      <a:r>
                        <a:rPr lang="en-US" sz="2400" kern="1200" dirty="0">
                          <a:solidFill>
                            <a:srgbClr val="000000"/>
                          </a:solidFill>
                          <a:latin typeface="Preeti"/>
                          <a:ea typeface="Calibri"/>
                          <a:cs typeface="Times New Roman"/>
                        </a:rPr>
                        <a:t>}g</a:t>
                      </a:r>
                      <a:r>
                        <a:rPr lang="en-US" sz="2400" kern="1200" dirty="0">
                          <a:solidFill>
                            <a:srgbClr val="000000"/>
                          </a:solidFill>
                          <a:latin typeface="Calibri"/>
                          <a:ea typeface="Calibri"/>
                          <a:cs typeface="Times New Roman"/>
                        </a:rPr>
                        <a:t> </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4046">
                <a:tc>
                  <a:txBody>
                    <a:bodyPr/>
                    <a:lstStyle/>
                    <a:p>
                      <a:pPr marL="0" marR="0" algn="just">
                        <a:lnSpc>
                          <a:spcPct val="115000"/>
                        </a:lnSpc>
                        <a:spcBef>
                          <a:spcPts val="0"/>
                        </a:spcBef>
                        <a:spcAft>
                          <a:spcPts val="0"/>
                        </a:spcAft>
                      </a:pPr>
                      <a:r>
                        <a:rPr lang="en-US" sz="2400" kern="1200">
                          <a:solidFill>
                            <a:srgbClr val="000000"/>
                          </a:solidFill>
                          <a:latin typeface="Preeti"/>
                          <a:ea typeface="Calibri"/>
                          <a:cs typeface="Times New Roman"/>
                        </a:rPr>
                        <a:t>5nkmn </a:t>
                      </a:r>
                      <a:endParaRPr lang="en-US" sz="240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kern="1200">
                          <a:solidFill>
                            <a:srgbClr val="000000"/>
                          </a:solidFill>
                          <a:latin typeface="Preeti"/>
                          <a:ea typeface="Calibri"/>
                          <a:cs typeface="Times New Roman"/>
                        </a:rPr>
                        <a:t>x'Fb}g</a:t>
                      </a:r>
                      <a:r>
                        <a:rPr lang="en-US" sz="2400" kern="1200">
                          <a:solidFill>
                            <a:srgbClr val="000000"/>
                          </a:solidFill>
                          <a:latin typeface="Calibri"/>
                          <a:ea typeface="Calibri"/>
                          <a:cs typeface="Times New Roman"/>
                        </a:rPr>
                        <a:t> </a:t>
                      </a:r>
                      <a:endParaRPr lang="en-US" sz="240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4046">
                <a:tc>
                  <a:txBody>
                    <a:bodyPr/>
                    <a:lstStyle/>
                    <a:p>
                      <a:pPr marL="0" marR="0" algn="just">
                        <a:lnSpc>
                          <a:spcPct val="115000"/>
                        </a:lnSpc>
                        <a:spcBef>
                          <a:spcPts val="0"/>
                        </a:spcBef>
                        <a:spcAft>
                          <a:spcPts val="0"/>
                        </a:spcAft>
                      </a:pPr>
                      <a:r>
                        <a:rPr lang="en-US" sz="2400" kern="1200">
                          <a:solidFill>
                            <a:srgbClr val="000000"/>
                          </a:solidFill>
                          <a:latin typeface="Preeti"/>
                          <a:ea typeface="Calibri"/>
                          <a:cs typeface="Times New Roman"/>
                        </a:rPr>
                        <a:t>;+zf]wg </a:t>
                      </a:r>
                      <a:endParaRPr lang="en-US" sz="240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kern="1200" dirty="0" err="1">
                          <a:solidFill>
                            <a:srgbClr val="000000"/>
                          </a:solidFill>
                          <a:latin typeface="Preeti"/>
                          <a:ea typeface="Calibri"/>
                          <a:cs typeface="Times New Roman"/>
                        </a:rPr>
                        <a:t>x'Fb</a:t>
                      </a:r>
                      <a:r>
                        <a:rPr lang="en-US" sz="2400" kern="1200" dirty="0">
                          <a:solidFill>
                            <a:srgbClr val="000000"/>
                          </a:solidFill>
                          <a:latin typeface="Preeti"/>
                          <a:ea typeface="Calibri"/>
                          <a:cs typeface="Times New Roman"/>
                        </a:rPr>
                        <a:t>}g</a:t>
                      </a:r>
                      <a:r>
                        <a:rPr lang="en-US" sz="2400" kern="1200" dirty="0">
                          <a:solidFill>
                            <a:srgbClr val="000000"/>
                          </a:solidFill>
                          <a:latin typeface="Calibri"/>
                          <a:ea typeface="Calibri"/>
                          <a:cs typeface="Times New Roman"/>
                        </a:rPr>
                        <a:t> </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4046">
                <a:tc>
                  <a:txBody>
                    <a:bodyPr/>
                    <a:lstStyle/>
                    <a:p>
                      <a:pPr marL="0" marR="0" algn="just">
                        <a:lnSpc>
                          <a:spcPct val="115000"/>
                        </a:lnSpc>
                        <a:spcBef>
                          <a:spcPts val="0"/>
                        </a:spcBef>
                        <a:spcAft>
                          <a:spcPts val="0"/>
                        </a:spcAft>
                      </a:pPr>
                      <a:r>
                        <a:rPr lang="en-US" sz="2400" kern="1200">
                          <a:solidFill>
                            <a:srgbClr val="000000"/>
                          </a:solidFill>
                          <a:latin typeface="Preeti"/>
                          <a:ea typeface="Calibri"/>
                          <a:cs typeface="Times New Roman"/>
                        </a:rPr>
                        <a:t>kfl/t x'g </a:t>
                      </a:r>
                      <a:endParaRPr lang="en-US" sz="240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kern="1200" dirty="0" err="1">
                          <a:solidFill>
                            <a:srgbClr val="000000"/>
                          </a:solidFill>
                          <a:latin typeface="Preeti"/>
                          <a:ea typeface="Calibri"/>
                          <a:cs typeface="Times New Roman"/>
                        </a:rPr>
                        <a:t>dtbfg</a:t>
                      </a:r>
                      <a:r>
                        <a:rPr lang="en-US" sz="2400" kern="1200" dirty="0">
                          <a:solidFill>
                            <a:srgbClr val="000000"/>
                          </a:solidFill>
                          <a:latin typeface="Preeti"/>
                          <a:ea typeface="Calibri"/>
                          <a:cs typeface="Times New Roman"/>
                        </a:rPr>
                        <a:t> </a:t>
                      </a:r>
                      <a:r>
                        <a:rPr lang="en-US" sz="2400" kern="1200" dirty="0" err="1">
                          <a:solidFill>
                            <a:srgbClr val="000000"/>
                          </a:solidFill>
                          <a:latin typeface="Preeti"/>
                          <a:ea typeface="Calibri"/>
                          <a:cs typeface="Times New Roman"/>
                        </a:rPr>
                        <a:t>x'Fb</a:t>
                      </a:r>
                      <a:r>
                        <a:rPr lang="en-US" sz="2400" kern="1200" dirty="0">
                          <a:solidFill>
                            <a:srgbClr val="000000"/>
                          </a:solidFill>
                          <a:latin typeface="Preeti"/>
                          <a:ea typeface="Calibri"/>
                          <a:cs typeface="Times New Roman"/>
                        </a:rPr>
                        <a:t>}g</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4046">
                <a:tc>
                  <a:txBody>
                    <a:bodyPr/>
                    <a:lstStyle/>
                    <a:p>
                      <a:pPr marL="0" marR="0" algn="just">
                        <a:lnSpc>
                          <a:spcPct val="115000"/>
                        </a:lnSpc>
                        <a:spcBef>
                          <a:spcPts val="0"/>
                        </a:spcBef>
                        <a:spcAft>
                          <a:spcPts val="0"/>
                        </a:spcAft>
                      </a:pPr>
                      <a:r>
                        <a:rPr lang="en-US" sz="2400" kern="1200">
                          <a:solidFill>
                            <a:srgbClr val="000000"/>
                          </a:solidFill>
                          <a:latin typeface="Preeti"/>
                          <a:ea typeface="Calibri"/>
                          <a:cs typeface="Times New Roman"/>
                        </a:rPr>
                        <a:t>k'glj{rf/</a:t>
                      </a:r>
                      <a:r>
                        <a:rPr lang="en-US" sz="2400" kern="1200">
                          <a:solidFill>
                            <a:srgbClr val="000000"/>
                          </a:solidFill>
                          <a:latin typeface="Calibri"/>
                          <a:ea typeface="Calibri"/>
                          <a:cs typeface="Times New Roman"/>
                        </a:rPr>
                        <a:t> </a:t>
                      </a:r>
                      <a:endParaRPr lang="en-US" sz="240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kern="1200" dirty="0" err="1">
                          <a:solidFill>
                            <a:srgbClr val="000000"/>
                          </a:solidFill>
                          <a:latin typeface="Preeti"/>
                          <a:ea typeface="Calibri"/>
                          <a:cs typeface="Times New Roman"/>
                        </a:rPr>
                        <a:t>x'Fb</a:t>
                      </a:r>
                      <a:r>
                        <a:rPr lang="en-US" sz="2400" kern="1200" dirty="0">
                          <a:solidFill>
                            <a:srgbClr val="000000"/>
                          </a:solidFill>
                          <a:latin typeface="Preeti"/>
                          <a:ea typeface="Calibri"/>
                          <a:cs typeface="Times New Roman"/>
                        </a:rPr>
                        <a:t>}g</a:t>
                      </a:r>
                      <a:r>
                        <a:rPr lang="en-US" sz="2400" kern="1200" dirty="0">
                          <a:solidFill>
                            <a:srgbClr val="000000"/>
                          </a:solidFill>
                          <a:latin typeface="Calibri"/>
                          <a:ea typeface="Calibri"/>
                          <a:cs typeface="Times New Roman"/>
                        </a:rPr>
                        <a:t> </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4046">
                <a:tc>
                  <a:txBody>
                    <a:bodyPr/>
                    <a:lstStyle/>
                    <a:p>
                      <a:pPr marL="0" marR="0" algn="just">
                        <a:lnSpc>
                          <a:spcPct val="115000"/>
                        </a:lnSpc>
                        <a:spcBef>
                          <a:spcPts val="0"/>
                        </a:spcBef>
                        <a:spcAft>
                          <a:spcPts val="0"/>
                        </a:spcAft>
                      </a:pPr>
                      <a:r>
                        <a:rPr lang="de-DE" sz="2400" kern="1200">
                          <a:solidFill>
                            <a:srgbClr val="000000"/>
                          </a:solidFill>
                          <a:latin typeface="Preeti"/>
                          <a:ea typeface="Calibri"/>
                          <a:cs typeface="Times New Roman"/>
                        </a:rPr>
                        <a:t>c?n] af]ln/xFbf</a:t>
                      </a:r>
                      <a:r>
                        <a:rPr lang="de-DE" sz="2400" kern="1200">
                          <a:solidFill>
                            <a:srgbClr val="000000"/>
                          </a:solidFill>
                          <a:latin typeface="Calibri"/>
                          <a:ea typeface="Calibri"/>
                          <a:cs typeface="Times New Roman"/>
                        </a:rPr>
                        <a:t> </a:t>
                      </a:r>
                      <a:endParaRPr lang="en-US" sz="240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kern="1200">
                          <a:solidFill>
                            <a:srgbClr val="000000"/>
                          </a:solidFill>
                          <a:latin typeface="Preeti"/>
                          <a:ea typeface="Calibri"/>
                          <a:cs typeface="Times New Roman"/>
                        </a:rPr>
                        <a:t>kfpF5</a:t>
                      </a:r>
                      <a:r>
                        <a:rPr lang="en-US" sz="2400" kern="1200">
                          <a:solidFill>
                            <a:srgbClr val="000000"/>
                          </a:solidFill>
                          <a:latin typeface="Calibri"/>
                          <a:ea typeface="Calibri"/>
                          <a:cs typeface="Times New Roman"/>
                        </a:rPr>
                        <a:t> </a:t>
                      </a:r>
                      <a:endParaRPr lang="en-US" sz="240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4046">
                <a:tc>
                  <a:txBody>
                    <a:bodyPr/>
                    <a:lstStyle/>
                    <a:p>
                      <a:pPr marL="0" marR="0" algn="just">
                        <a:lnSpc>
                          <a:spcPct val="115000"/>
                        </a:lnSpc>
                        <a:spcBef>
                          <a:spcPts val="0"/>
                        </a:spcBef>
                        <a:spcAft>
                          <a:spcPts val="0"/>
                        </a:spcAft>
                      </a:pPr>
                      <a:r>
                        <a:rPr lang="en-US" sz="2400" kern="1200">
                          <a:solidFill>
                            <a:srgbClr val="000000"/>
                          </a:solidFill>
                          <a:latin typeface="Preeti"/>
                          <a:ea typeface="Calibri"/>
                          <a:cs typeface="Times New Roman"/>
                        </a:rPr>
                        <a:t>kf; ePdf</a:t>
                      </a:r>
                      <a:r>
                        <a:rPr lang="en-US" sz="2400" kern="1200">
                          <a:solidFill>
                            <a:srgbClr val="000000"/>
                          </a:solidFill>
                          <a:latin typeface="Calibri"/>
                          <a:ea typeface="Calibri"/>
                          <a:cs typeface="Times New Roman"/>
                        </a:rPr>
                        <a:t> </a:t>
                      </a:r>
                      <a:endParaRPr lang="en-US" sz="240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kern="1200" dirty="0" err="1">
                          <a:solidFill>
                            <a:srgbClr val="000000"/>
                          </a:solidFill>
                          <a:latin typeface="Preeti"/>
                          <a:ea typeface="Calibri"/>
                          <a:cs typeface="Times New Roman"/>
                        </a:rPr>
                        <a:t>Tof</a:t>
                      </a:r>
                      <a:r>
                        <a:rPr lang="en-US" sz="2400" kern="1200" dirty="0">
                          <a:solidFill>
                            <a:srgbClr val="000000"/>
                          </a:solidFill>
                          <a:latin typeface="Preeti"/>
                          <a:ea typeface="Calibri"/>
                          <a:cs typeface="Times New Roman"/>
                        </a:rPr>
                        <a:t>] </a:t>
                      </a:r>
                      <a:r>
                        <a:rPr lang="en-US" sz="2400" kern="1200" dirty="0" err="1">
                          <a:solidFill>
                            <a:srgbClr val="000000"/>
                          </a:solidFill>
                          <a:latin typeface="Preeti"/>
                          <a:ea typeface="Calibri"/>
                          <a:cs typeface="Times New Roman"/>
                        </a:rPr>
                        <a:t>Ph</a:t>
                      </a:r>
                      <a:r>
                        <a:rPr lang="en-US" sz="2400" kern="1200" dirty="0">
                          <a:solidFill>
                            <a:srgbClr val="000000"/>
                          </a:solidFill>
                          <a:latin typeface="Preeti"/>
                          <a:ea typeface="Calibri"/>
                          <a:cs typeface="Times New Roman"/>
                        </a:rPr>
                        <a:t>]08f z'? x'G5</a:t>
                      </a:r>
                      <a:r>
                        <a:rPr lang="en-US" sz="2400" kern="1200" dirty="0">
                          <a:solidFill>
                            <a:srgbClr val="000000"/>
                          </a:solidFill>
                          <a:latin typeface="Calibri"/>
                          <a:ea typeface="Calibri"/>
                          <a:cs typeface="Times New Roman"/>
                        </a:rPr>
                        <a:t> </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4046">
                <a:tc>
                  <a:txBody>
                    <a:bodyPr/>
                    <a:lstStyle/>
                    <a:p>
                      <a:pPr marL="0" marR="0" algn="just">
                        <a:lnSpc>
                          <a:spcPct val="115000"/>
                        </a:lnSpc>
                        <a:spcBef>
                          <a:spcPts val="0"/>
                        </a:spcBef>
                        <a:spcAft>
                          <a:spcPts val="0"/>
                        </a:spcAft>
                      </a:pPr>
                      <a:r>
                        <a:rPr lang="en-US" sz="2400" kern="1200" dirty="0">
                          <a:solidFill>
                            <a:srgbClr val="000000"/>
                          </a:solidFill>
                          <a:latin typeface="Preeti"/>
                          <a:ea typeface="Calibri"/>
                          <a:cs typeface="Times New Roman"/>
                        </a:rPr>
                        <a:t>km]n </a:t>
                      </a:r>
                      <a:r>
                        <a:rPr lang="en-US" sz="2400" kern="1200" dirty="0" err="1">
                          <a:solidFill>
                            <a:srgbClr val="000000"/>
                          </a:solidFill>
                          <a:latin typeface="Preeti"/>
                          <a:ea typeface="Calibri"/>
                          <a:cs typeface="Times New Roman"/>
                        </a:rPr>
                        <a:t>ePdf</a:t>
                      </a:r>
                      <a:r>
                        <a:rPr lang="en-US" sz="2400" kern="1200" dirty="0">
                          <a:solidFill>
                            <a:srgbClr val="000000"/>
                          </a:solidFill>
                          <a:latin typeface="Calibri"/>
                          <a:ea typeface="Calibri"/>
                          <a:cs typeface="Times New Roman"/>
                        </a:rPr>
                        <a:t> </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kern="1200" dirty="0" err="1">
                          <a:solidFill>
                            <a:srgbClr val="000000"/>
                          </a:solidFill>
                          <a:latin typeface="Preeti"/>
                          <a:ea typeface="Calibri"/>
                          <a:cs typeface="Times New Roman"/>
                        </a:rPr>
                        <a:t>oyfjt</a:t>
                      </a:r>
                      <a:r>
                        <a:rPr lang="en-US" sz="2400" kern="1200" dirty="0">
                          <a:solidFill>
                            <a:srgbClr val="000000"/>
                          </a:solidFill>
                          <a:latin typeface="Preeti"/>
                          <a:ea typeface="Calibri"/>
                          <a:cs typeface="Times New Roman"/>
                        </a:rPr>
                        <a:t> 5nkmn x'G5</a:t>
                      </a:r>
                      <a:r>
                        <a:rPr lang="en-US" sz="2400" kern="1200" dirty="0">
                          <a:solidFill>
                            <a:srgbClr val="000000"/>
                          </a:solidFill>
                          <a:latin typeface="Calibri"/>
                          <a:ea typeface="Calibri"/>
                          <a:cs typeface="Times New Roman"/>
                        </a:rPr>
                        <a:t> </a:t>
                      </a:r>
                      <a:endParaRPr lang="en-US" sz="2400" dirty="0">
                        <a:latin typeface="Calibri"/>
                        <a:ea typeface="Times New Roman"/>
                        <a:cs typeface="Mang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Rectangle 4"/>
          <p:cNvSpPr/>
          <p:nvPr/>
        </p:nvSpPr>
        <p:spPr>
          <a:xfrm>
            <a:off x="3069775" y="5564778"/>
            <a:ext cx="8399417" cy="1338828"/>
          </a:xfrm>
          <a:prstGeom prst="rect">
            <a:avLst/>
          </a:prstGeom>
        </p:spPr>
        <p:txBody>
          <a:bodyPr wrap="square">
            <a:spAutoFit/>
          </a:bodyPr>
          <a:lstStyle/>
          <a:p>
            <a:pPr lvl="0" fontAlgn="base">
              <a:lnSpc>
                <a:spcPct val="90000"/>
              </a:lnSpc>
              <a:spcBef>
                <a:spcPct val="0"/>
              </a:spcBef>
              <a:spcAft>
                <a:spcPct val="0"/>
              </a:spcAft>
            </a:pPr>
            <a:r>
              <a:rPr lang="en-US" altLang="en-US" b="1" dirty="0">
                <a:solidFill>
                  <a:prstClr val="black"/>
                </a:solidFill>
                <a:latin typeface="Arial" charset="0"/>
                <a:cs typeface="Arial" charset="0"/>
              </a:rPr>
              <a:t>Proper Example:</a:t>
            </a:r>
          </a:p>
          <a:p>
            <a:pPr lvl="1" fontAlgn="base">
              <a:lnSpc>
                <a:spcPct val="90000"/>
              </a:lnSpc>
              <a:spcBef>
                <a:spcPct val="0"/>
              </a:spcBef>
              <a:spcAft>
                <a:spcPct val="0"/>
              </a:spcAft>
            </a:pPr>
            <a:r>
              <a:rPr lang="en-US" altLang="en-US" b="1" dirty="0">
                <a:solidFill>
                  <a:prstClr val="black"/>
                </a:solidFill>
                <a:latin typeface="Arial" charset="0"/>
                <a:cs typeface="Arial" charset="0"/>
              </a:rPr>
              <a:t>-Mr. President, I call for the orders of the day.</a:t>
            </a:r>
          </a:p>
          <a:p>
            <a:pPr lvl="1" fontAlgn="base">
              <a:lnSpc>
                <a:spcPct val="90000"/>
              </a:lnSpc>
              <a:spcBef>
                <a:spcPct val="0"/>
              </a:spcBef>
              <a:spcAft>
                <a:spcPct val="0"/>
              </a:spcAft>
            </a:pPr>
            <a:r>
              <a:rPr lang="en-US" altLang="en-US" b="1" dirty="0">
                <a:solidFill>
                  <a:prstClr val="black"/>
                </a:solidFill>
                <a:latin typeface="Arial" charset="0"/>
                <a:cs typeface="Arial" charset="0"/>
              </a:rPr>
              <a:t>-The president should say, orders of the day has been called. All those who wish to return to the orders of the day, raise your hand. All those opposed to returning to the orders of the day, same sign.</a:t>
            </a:r>
          </a:p>
        </p:txBody>
      </p:sp>
      <p:sp>
        <p:nvSpPr>
          <p:cNvPr id="4" name="Rectangle 3"/>
          <p:cNvSpPr/>
          <p:nvPr/>
        </p:nvSpPr>
        <p:spPr>
          <a:xfrm>
            <a:off x="7944851" y="3513221"/>
            <a:ext cx="3918285" cy="2585323"/>
          </a:xfrm>
          <a:prstGeom prst="rect">
            <a:avLst/>
          </a:prstGeom>
        </p:spPr>
        <p:txBody>
          <a:bodyPr wrap="square">
            <a:spAutoFit/>
          </a:bodyPr>
          <a:lstStyle/>
          <a:p>
            <a:r>
              <a:rPr lang="en-US" b="1" dirty="0"/>
              <a:t>- Does not require a second</a:t>
            </a:r>
          </a:p>
          <a:p>
            <a:r>
              <a:rPr lang="en-US" b="1" dirty="0"/>
              <a:t>- Not amendable</a:t>
            </a:r>
          </a:p>
          <a:p>
            <a:r>
              <a:rPr lang="en-US" b="1" dirty="0"/>
              <a:t>- Not debatable</a:t>
            </a:r>
          </a:p>
          <a:p>
            <a:r>
              <a:rPr lang="en-US" b="1" dirty="0"/>
              <a:t>-2/3 Majority Vote Against to Fail</a:t>
            </a:r>
          </a:p>
          <a:p>
            <a:r>
              <a:rPr lang="en-US" b="1" dirty="0"/>
              <a:t>- Can interrupt another speaker</a:t>
            </a:r>
          </a:p>
          <a:p>
            <a:r>
              <a:rPr lang="en-US" altLang="en-US" b="1" dirty="0"/>
              <a:t>- Can only be made on motions that are not on the set agenda for that meeting</a:t>
            </a:r>
            <a:r>
              <a:rPr lang="en-US" altLang="en-US" dirty="0"/>
              <a:t>.</a:t>
            </a:r>
          </a:p>
          <a:p>
            <a:pPr marL="285750" indent="-285750">
              <a:buFontTx/>
              <a:buChar char="-"/>
            </a:pPr>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26983199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494518" y="1644628"/>
            <a:ext cx="3796553" cy="923330"/>
          </a:xfrm>
          <a:prstGeom prst="rect">
            <a:avLst/>
          </a:prstGeom>
          <a:solidFill>
            <a:srgbClr val="FFFF00"/>
          </a:solidFill>
        </p:spPr>
        <p:txBody>
          <a:bodyPr wrap="square">
            <a:spAutoFit/>
          </a:bodyPr>
          <a:lstStyle/>
          <a:p>
            <a:pPr algn="ctr"/>
            <a:r>
              <a:rPr lang="en-US" sz="5400" b="1" dirty="0" err="1">
                <a:solidFill>
                  <a:srgbClr val="0070C0"/>
                </a:solidFill>
                <a:latin typeface="Preeti" pitchFamily="2" charset="0"/>
              </a:rPr>
              <a:t>k|Zgf</a:t>
            </a:r>
            <a:r>
              <a:rPr lang="en-US" sz="5400" b="1" dirty="0">
                <a:solidFill>
                  <a:srgbClr val="0070C0"/>
                </a:solidFill>
                <a:latin typeface="Preeti" pitchFamily="2" charset="0"/>
              </a:rPr>
              <a:t>]Q/</a:t>
            </a:r>
            <a:endParaRPr lang="en-US" sz="5400" dirty="0">
              <a:solidFill>
                <a:srgbClr val="0070C0"/>
              </a:solidFill>
              <a:latin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8677" y="2902184"/>
            <a:ext cx="6729046" cy="274343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570" y="3054584"/>
            <a:ext cx="6729046" cy="2743439"/>
          </a:xfrm>
          <a:prstGeom prst="rect">
            <a:avLst/>
          </a:prstGeom>
        </p:spPr>
      </p:pic>
    </p:spTree>
    <p:extLst>
      <p:ext uri="{BB962C8B-B14F-4D97-AF65-F5344CB8AC3E}">
        <p14:creationId xmlns:p14="http://schemas.microsoft.com/office/powerpoint/2010/main" val="7858575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605119" y="1479178"/>
            <a:ext cx="11098306" cy="4524315"/>
          </a:xfrm>
          <a:prstGeom prst="rect">
            <a:avLst/>
          </a:prstGeom>
        </p:spPr>
        <p:txBody>
          <a:bodyPr wrap="square">
            <a:spAutoFit/>
          </a:bodyPr>
          <a:lstStyle/>
          <a:p>
            <a:pPr marL="571500" indent="-571500">
              <a:buFont typeface="Arial" panose="020B0604020202020204" pitchFamily="34" charset="0"/>
              <a:buChar char="•"/>
            </a:pPr>
            <a:r>
              <a:rPr lang="en-US" sz="3600" b="1" dirty="0">
                <a:solidFill>
                  <a:prstClr val="black"/>
                </a:solidFill>
                <a:latin typeface="Preeti" pitchFamily="2" charset="0"/>
              </a:rPr>
              <a:t>;</a:t>
            </a:r>
            <a:r>
              <a:rPr lang="en-US" sz="3600" b="1" dirty="0" err="1">
                <a:solidFill>
                  <a:prstClr val="black"/>
                </a:solidFill>
                <a:latin typeface="Preeti" pitchFamily="2" charset="0"/>
              </a:rPr>
              <a:t>fgf</a:t>
            </a:r>
            <a:r>
              <a:rPr lang="en-US" sz="3600" b="1" dirty="0">
                <a:solidFill>
                  <a:prstClr val="black"/>
                </a:solidFill>
                <a:latin typeface="Preeti" pitchFamily="2" charset="0"/>
              </a:rPr>
              <a:t>] ;</a:t>
            </a:r>
            <a:r>
              <a:rPr lang="en-US" sz="3600" b="1" dirty="0" err="1">
                <a:solidFill>
                  <a:prstClr val="black"/>
                </a:solidFill>
                <a:latin typeface="Preeti" pitchFamily="2" charset="0"/>
              </a:rPr>
              <a:t>d'xdf</a:t>
            </a:r>
            <a:r>
              <a:rPr lang="en-US" sz="3600" b="1" dirty="0">
                <a:solidFill>
                  <a:prstClr val="black"/>
                </a:solidFill>
                <a:latin typeface="Preeti" pitchFamily="2" charset="0"/>
              </a:rPr>
              <a:t> 5nkmn </a:t>
            </a:r>
            <a:r>
              <a:rPr lang="en-US" sz="3600" b="1" dirty="0" err="1">
                <a:solidFill>
                  <a:prstClr val="black"/>
                </a:solidFill>
                <a:latin typeface="Preeti" pitchFamily="2" charset="0"/>
              </a:rPr>
              <a:t>ug</a:t>
            </a:r>
            <a:r>
              <a:rPr lang="en-US" sz="3600" b="1" dirty="0">
                <a:solidFill>
                  <a:prstClr val="black"/>
                </a:solidFill>
                <a:latin typeface="Preeti" pitchFamily="2" charset="0"/>
              </a:rPr>
              <a:t>{</a:t>
            </a:r>
          </a:p>
          <a:p>
            <a:pPr marL="1943100" lvl="3" indent="-571500">
              <a:buFont typeface="Arial" panose="020B0604020202020204" pitchFamily="34" charset="0"/>
              <a:buChar char="•"/>
            </a:pPr>
            <a:r>
              <a:rPr lang="en-US" sz="3600" b="1" dirty="0">
                <a:solidFill>
                  <a:prstClr val="black"/>
                </a:solidFill>
                <a:latin typeface="Times New Roman" panose="02020603050405020304" pitchFamily="18" charset="0"/>
              </a:rPr>
              <a:t>Refer to committee</a:t>
            </a:r>
          </a:p>
          <a:p>
            <a:pPr marL="571500" indent="-571500">
              <a:buFont typeface="Arial" panose="020B0604020202020204" pitchFamily="34" charset="0"/>
              <a:buChar char="•"/>
            </a:pPr>
            <a:r>
              <a:rPr lang="en-US" sz="3600" b="1" dirty="0" err="1">
                <a:solidFill>
                  <a:prstClr val="black"/>
                </a:solidFill>
                <a:latin typeface="Preeti" pitchFamily="2" charset="0"/>
              </a:rPr>
              <a:t>clxn</a:t>
            </a:r>
            <a:r>
              <a:rPr lang="en-US" sz="3600" b="1" dirty="0">
                <a:solidFill>
                  <a:prstClr val="black"/>
                </a:solidFill>
                <a:latin typeface="Preeti" pitchFamily="2" charset="0"/>
              </a:rPr>
              <a:t>]</a:t>
            </a:r>
            <a:r>
              <a:rPr lang="en-US" sz="3600" b="1" dirty="0" err="1">
                <a:solidFill>
                  <a:prstClr val="black"/>
                </a:solidFill>
                <a:latin typeface="Preeti" pitchFamily="2" charset="0"/>
              </a:rPr>
              <a:t>sf</a:t>
            </a:r>
            <a:r>
              <a:rPr lang="en-US" sz="3600" b="1" dirty="0">
                <a:solidFill>
                  <a:prstClr val="black"/>
                </a:solidFill>
                <a:latin typeface="Preeti" pitchFamily="2" charset="0"/>
              </a:rPr>
              <a:t>] </a:t>
            </a:r>
            <a:r>
              <a:rPr lang="en-US" sz="3600" b="1" dirty="0" err="1">
                <a:solidFill>
                  <a:prstClr val="black"/>
                </a:solidFill>
                <a:latin typeface="Preeti" pitchFamily="2" charset="0"/>
              </a:rPr>
              <a:t>aQmfnfO</a:t>
            </a:r>
            <a:r>
              <a:rPr lang="en-US" sz="3600" b="1" dirty="0">
                <a:solidFill>
                  <a:prstClr val="black"/>
                </a:solidFill>
                <a:latin typeface="Preeti" pitchFamily="2" charset="0"/>
              </a:rPr>
              <a:t>{ s]lx </a:t>
            </a:r>
            <a:r>
              <a:rPr lang="en-US" sz="3600" b="1" dirty="0" err="1">
                <a:solidFill>
                  <a:prstClr val="black"/>
                </a:solidFill>
                <a:latin typeface="Preeti" pitchFamily="2" charset="0"/>
              </a:rPr>
              <a:t>k|Zg</a:t>
            </a:r>
            <a:r>
              <a:rPr lang="en-US" sz="3600" b="1" dirty="0">
                <a:solidFill>
                  <a:prstClr val="black"/>
                </a:solidFill>
                <a:latin typeface="Preeti" pitchFamily="2" charset="0"/>
              </a:rPr>
              <a:t> u/L </a:t>
            </a:r>
            <a:r>
              <a:rPr lang="en-US" sz="3600" b="1" dirty="0" err="1">
                <a:solidFill>
                  <a:prstClr val="black"/>
                </a:solidFill>
                <a:latin typeface="Preeti" pitchFamily="2" charset="0"/>
              </a:rPr>
              <a:t>hfgsf</a:t>
            </a:r>
            <a:r>
              <a:rPr lang="en-US" sz="3600" b="1" dirty="0">
                <a:solidFill>
                  <a:prstClr val="black"/>
                </a:solidFill>
                <a:latin typeface="Preeti" pitchFamily="2" charset="0"/>
              </a:rPr>
              <a:t>/L </a:t>
            </a:r>
            <a:r>
              <a:rPr lang="en-US" sz="3600" b="1" dirty="0" err="1">
                <a:solidFill>
                  <a:prstClr val="black"/>
                </a:solidFill>
                <a:latin typeface="Preeti" pitchFamily="2" charset="0"/>
              </a:rPr>
              <a:t>lng</a:t>
            </a:r>
            <a:r>
              <a:rPr lang="en-US" sz="3600" b="1" dirty="0">
                <a:solidFill>
                  <a:prstClr val="black"/>
                </a:solidFill>
                <a:latin typeface="Preeti" pitchFamily="2" charset="0"/>
              </a:rPr>
              <a:t> k/]</a:t>
            </a:r>
            <a:r>
              <a:rPr lang="en-US" sz="3600" b="1" dirty="0" err="1">
                <a:solidFill>
                  <a:prstClr val="black"/>
                </a:solidFill>
                <a:latin typeface="Preeti" pitchFamily="2" charset="0"/>
              </a:rPr>
              <a:t>df</a:t>
            </a:r>
            <a:endParaRPr lang="en-US" sz="3600" b="1" dirty="0">
              <a:solidFill>
                <a:prstClr val="black"/>
              </a:solidFill>
              <a:latin typeface="Preeti" pitchFamily="2" charset="0"/>
            </a:endParaRPr>
          </a:p>
          <a:p>
            <a:pPr marL="1943100" lvl="3" indent="-571500">
              <a:buFont typeface="Arial" panose="020B0604020202020204" pitchFamily="34" charset="0"/>
              <a:buChar char="•"/>
            </a:pPr>
            <a:r>
              <a:rPr lang="en-US" sz="3600" b="1" dirty="0">
                <a:solidFill>
                  <a:prstClr val="black"/>
                </a:solidFill>
                <a:latin typeface="Times New Roman" panose="02020603050405020304" pitchFamily="18" charset="0"/>
              </a:rPr>
              <a:t>Point of information</a:t>
            </a:r>
          </a:p>
          <a:p>
            <a:pPr marL="571500" indent="-571500">
              <a:buFont typeface="Arial" panose="020B0604020202020204" pitchFamily="34" charset="0"/>
              <a:buChar char="•"/>
            </a:pPr>
            <a:r>
              <a:rPr lang="en-US" sz="3600" b="1" dirty="0">
                <a:solidFill>
                  <a:prstClr val="black"/>
                </a:solidFill>
                <a:latin typeface="Preeti" pitchFamily="2" charset="0"/>
              </a:rPr>
              <a:t>of] 5nkmnnfO{ s]lx ;do </a:t>
            </a:r>
            <a:r>
              <a:rPr lang="en-US" sz="3600" b="1" dirty="0" err="1">
                <a:solidFill>
                  <a:prstClr val="black"/>
                </a:solidFill>
                <a:latin typeface="Preeti" pitchFamily="2" charset="0"/>
              </a:rPr>
              <a:t>yfFlt</a:t>
            </a:r>
            <a:r>
              <a:rPr lang="en-US" sz="3600" b="1" dirty="0">
                <a:solidFill>
                  <a:prstClr val="black"/>
                </a:solidFill>
                <a:latin typeface="Preeti" pitchFamily="2" charset="0"/>
              </a:rPr>
              <a:t> /</a:t>
            </a:r>
            <a:r>
              <a:rPr lang="en-US" sz="3600" b="1" dirty="0" err="1">
                <a:solidFill>
                  <a:prstClr val="black"/>
                </a:solidFill>
                <a:latin typeface="Preeti" pitchFamily="2" charset="0"/>
              </a:rPr>
              <a:t>fVgnfO</a:t>
            </a:r>
            <a:r>
              <a:rPr lang="en-US" sz="3600" b="1" dirty="0">
                <a:solidFill>
                  <a:prstClr val="black"/>
                </a:solidFill>
                <a:latin typeface="Preeti" pitchFamily="2" charset="0"/>
              </a:rPr>
              <a:t>{</a:t>
            </a:r>
          </a:p>
          <a:p>
            <a:pPr marL="1943100" lvl="3" indent="-571500">
              <a:buFont typeface="Arial" panose="020B0604020202020204" pitchFamily="34" charset="0"/>
              <a:buChar char="•"/>
            </a:pPr>
            <a:r>
              <a:rPr lang="en-US" sz="3600" b="1" dirty="0">
                <a:solidFill>
                  <a:prstClr val="black"/>
                </a:solidFill>
                <a:latin typeface="Times New Roman" panose="02020603050405020304" pitchFamily="18" charset="0"/>
              </a:rPr>
              <a:t>Lay on the table</a:t>
            </a:r>
          </a:p>
          <a:p>
            <a:pPr marL="571500" indent="-571500">
              <a:buFont typeface="Arial" panose="020B0604020202020204" pitchFamily="34" charset="0"/>
              <a:buChar char="•"/>
            </a:pPr>
            <a:r>
              <a:rPr lang="en-US" sz="3600" b="1" dirty="0">
                <a:solidFill>
                  <a:prstClr val="black"/>
                </a:solidFill>
                <a:latin typeface="Preeti" pitchFamily="2" charset="0"/>
              </a:rPr>
              <a:t>5nkmnsf] </a:t>
            </a:r>
            <a:r>
              <a:rPr lang="en-US" sz="3600" b="1" dirty="0" err="1">
                <a:solidFill>
                  <a:prstClr val="black"/>
                </a:solidFill>
                <a:latin typeface="Preeti" pitchFamily="2" charset="0"/>
              </a:rPr>
              <a:t>nflu</a:t>
            </a:r>
            <a:r>
              <a:rPr lang="en-US" sz="3600" b="1" dirty="0">
                <a:solidFill>
                  <a:prstClr val="black"/>
                </a:solidFill>
                <a:latin typeface="Preeti" pitchFamily="2" charset="0"/>
              </a:rPr>
              <a:t> ;do al9 </a:t>
            </a:r>
            <a:r>
              <a:rPr lang="en-US" sz="3600" b="1" dirty="0" err="1">
                <a:solidFill>
                  <a:prstClr val="black"/>
                </a:solidFill>
                <a:latin typeface="Preeti" pitchFamily="2" charset="0"/>
              </a:rPr>
              <a:t>rflxPdf</a:t>
            </a:r>
            <a:endParaRPr lang="en-US" sz="3600" b="1" dirty="0">
              <a:solidFill>
                <a:prstClr val="black"/>
              </a:solidFill>
              <a:latin typeface="Preeti" pitchFamily="2" charset="0"/>
            </a:endParaRPr>
          </a:p>
          <a:p>
            <a:pPr marL="1943100" lvl="3" indent="-571500">
              <a:buFont typeface="Arial" panose="020B0604020202020204" pitchFamily="34" charset="0"/>
              <a:buChar char="•"/>
            </a:pPr>
            <a:r>
              <a:rPr lang="en-US" sz="3600" b="1" dirty="0">
                <a:solidFill>
                  <a:prstClr val="black"/>
                </a:solidFill>
                <a:latin typeface="Times New Roman" panose="02020603050405020304" pitchFamily="18" charset="0"/>
              </a:rPr>
              <a:t>Extend the time to debate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333556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47165" y="1150727"/>
            <a:ext cx="10717306" cy="5078313"/>
          </a:xfrm>
          <a:prstGeom prst="rect">
            <a:avLst/>
          </a:prstGeom>
        </p:spPr>
        <p:txBody>
          <a:bodyPr wrap="square">
            <a:spAutoFit/>
          </a:bodyPr>
          <a:lstStyle/>
          <a:p>
            <a:pPr marL="571500" indent="-571500">
              <a:buFont typeface="Arial" panose="020B0604020202020204" pitchFamily="34" charset="0"/>
              <a:buChar char="•"/>
            </a:pPr>
            <a:r>
              <a:rPr lang="en-US" sz="3600" b="1" dirty="0" err="1">
                <a:solidFill>
                  <a:prstClr val="black"/>
                </a:solidFill>
                <a:latin typeface="Preeti" pitchFamily="2" charset="0"/>
              </a:rPr>
              <a:t>cgf</a:t>
            </a:r>
            <a:r>
              <a:rPr lang="en-US" sz="3600" b="1" dirty="0">
                <a:solidFill>
                  <a:prstClr val="black"/>
                </a:solidFill>
                <a:latin typeface="Preeti" pitchFamily="2" charset="0"/>
              </a:rPr>
              <a:t>}</a:t>
            </a:r>
            <a:r>
              <a:rPr lang="en-US" sz="3600" b="1" dirty="0" err="1">
                <a:solidFill>
                  <a:prstClr val="black"/>
                </a:solidFill>
                <a:latin typeface="Preeti" pitchFamily="2" charset="0"/>
              </a:rPr>
              <a:t>krf</a:t>
            </a:r>
            <a:r>
              <a:rPr lang="en-US" sz="3600" b="1" dirty="0">
                <a:solidFill>
                  <a:prstClr val="black"/>
                </a:solidFill>
                <a:latin typeface="Preeti" pitchFamily="2" charset="0"/>
              </a:rPr>
              <a:t>/</a:t>
            </a:r>
            <a:r>
              <a:rPr lang="en-US" sz="3600" b="1" dirty="0" err="1">
                <a:solidFill>
                  <a:prstClr val="black"/>
                </a:solidFill>
                <a:latin typeface="Preeti" pitchFamily="2" charset="0"/>
              </a:rPr>
              <a:t>Ls</a:t>
            </a:r>
            <a:r>
              <a:rPr lang="en-US" sz="3600" b="1" dirty="0">
                <a:solidFill>
                  <a:prstClr val="black"/>
                </a:solidFill>
                <a:latin typeface="Preeti" pitchFamily="2" charset="0"/>
              </a:rPr>
              <a:t> ?</a:t>
            </a:r>
            <a:r>
              <a:rPr lang="en-US" sz="3600" b="1" dirty="0" err="1">
                <a:solidFill>
                  <a:prstClr val="black"/>
                </a:solidFill>
                <a:latin typeface="Preeti" pitchFamily="2" charset="0"/>
              </a:rPr>
              <a:t>kdf</a:t>
            </a:r>
            <a:r>
              <a:rPr lang="en-US" sz="3600" b="1" dirty="0">
                <a:solidFill>
                  <a:prstClr val="black"/>
                </a:solidFill>
                <a:latin typeface="Preeti" pitchFamily="2" charset="0"/>
              </a:rPr>
              <a:t> 5nkmn </a:t>
            </a:r>
            <a:r>
              <a:rPr lang="en-US" sz="3600" b="1" dirty="0" err="1">
                <a:solidFill>
                  <a:prstClr val="black"/>
                </a:solidFill>
                <a:latin typeface="Preeti" pitchFamily="2" charset="0"/>
              </a:rPr>
              <a:t>ug</a:t>
            </a:r>
            <a:r>
              <a:rPr lang="en-US" sz="3600" b="1" dirty="0">
                <a:solidFill>
                  <a:prstClr val="black"/>
                </a:solidFill>
                <a:latin typeface="Preeti" pitchFamily="2" charset="0"/>
              </a:rPr>
              <a:t>{ k/]</a:t>
            </a:r>
            <a:r>
              <a:rPr lang="en-US" sz="3600" b="1" dirty="0" err="1">
                <a:solidFill>
                  <a:prstClr val="black"/>
                </a:solidFill>
                <a:latin typeface="Preeti" pitchFamily="2" charset="0"/>
              </a:rPr>
              <a:t>df</a:t>
            </a:r>
            <a:endParaRPr lang="en-US" sz="3600" b="1" dirty="0">
              <a:solidFill>
                <a:prstClr val="black"/>
              </a:solidFill>
              <a:latin typeface="Preeti" pitchFamily="2" charset="0"/>
            </a:endParaRPr>
          </a:p>
          <a:p>
            <a:pPr marL="1943100" lvl="3" indent="-571500">
              <a:buFont typeface="Arial" panose="020B0604020202020204" pitchFamily="34" charset="0"/>
              <a:buChar char="•"/>
            </a:pPr>
            <a:r>
              <a:rPr lang="en-US" sz="3600" b="1" dirty="0">
                <a:latin typeface="Times New Roman" panose="02020603050405020304" pitchFamily="18" charset="0"/>
              </a:rPr>
              <a:t>Recess</a:t>
            </a:r>
          </a:p>
          <a:p>
            <a:pPr marL="571500" indent="-571500">
              <a:buFont typeface="Arial" panose="020B0604020202020204" pitchFamily="34" charset="0"/>
              <a:buChar char="•"/>
            </a:pPr>
            <a:r>
              <a:rPr lang="en-US" sz="3600" b="1" dirty="0" err="1">
                <a:solidFill>
                  <a:prstClr val="black"/>
                </a:solidFill>
                <a:latin typeface="Preeti" pitchFamily="2" charset="0"/>
              </a:rPr>
              <a:t>cWoIfn</a:t>
            </a:r>
            <a:r>
              <a:rPr lang="en-US" sz="3600" b="1" dirty="0">
                <a:solidFill>
                  <a:prstClr val="black"/>
                </a:solidFill>
                <a:latin typeface="Preeti" pitchFamily="2" charset="0"/>
              </a:rPr>
              <a:t>] </a:t>
            </a:r>
            <a:r>
              <a:rPr lang="en-US" sz="3600" b="1" dirty="0" err="1">
                <a:solidFill>
                  <a:prstClr val="black"/>
                </a:solidFill>
                <a:latin typeface="Preeti" pitchFamily="2" charset="0"/>
              </a:rPr>
              <a:t>lgod</a:t>
            </a:r>
            <a:r>
              <a:rPr lang="en-US" sz="3600" b="1" dirty="0">
                <a:solidFill>
                  <a:prstClr val="black"/>
                </a:solidFill>
                <a:latin typeface="Preeti" pitchFamily="2" charset="0"/>
              </a:rPr>
              <a:t> </a:t>
            </a:r>
            <a:r>
              <a:rPr lang="en-US" sz="3600" b="1" dirty="0" err="1">
                <a:solidFill>
                  <a:prstClr val="black"/>
                </a:solidFill>
                <a:latin typeface="Preeti" pitchFamily="2" charset="0"/>
              </a:rPr>
              <a:t>eGbf</a:t>
            </a:r>
            <a:r>
              <a:rPr lang="en-US" sz="3600" b="1" dirty="0">
                <a:solidFill>
                  <a:prstClr val="black"/>
                </a:solidFill>
                <a:latin typeface="Preeti" pitchFamily="2" charset="0"/>
              </a:rPr>
              <a:t> km/s u/]</a:t>
            </a:r>
            <a:r>
              <a:rPr lang="en-US" sz="3600" b="1" dirty="0" err="1">
                <a:solidFill>
                  <a:prstClr val="black"/>
                </a:solidFill>
                <a:latin typeface="Preeti" pitchFamily="2" charset="0"/>
              </a:rPr>
              <a:t>df</a:t>
            </a:r>
            <a:endParaRPr lang="en-US" sz="3600" b="1" dirty="0">
              <a:solidFill>
                <a:prstClr val="black"/>
              </a:solidFill>
              <a:latin typeface="Preeti" pitchFamily="2" charset="0"/>
            </a:endParaRPr>
          </a:p>
          <a:p>
            <a:pPr marL="1943100" lvl="3" indent="-571500">
              <a:buFont typeface="Arial" panose="020B0604020202020204" pitchFamily="34" charset="0"/>
              <a:buChar char="•"/>
            </a:pPr>
            <a:r>
              <a:rPr lang="en-US" sz="3600" b="1" dirty="0">
                <a:solidFill>
                  <a:prstClr val="black"/>
                </a:solidFill>
                <a:latin typeface="Times New Roman" panose="02020603050405020304" pitchFamily="18" charset="0"/>
              </a:rPr>
              <a:t>Point of order</a:t>
            </a:r>
          </a:p>
          <a:p>
            <a:pPr marL="571500" indent="-571500">
              <a:buFont typeface="Arial" panose="020B0604020202020204" pitchFamily="34" charset="0"/>
              <a:buChar char="•"/>
            </a:pPr>
            <a:r>
              <a:rPr lang="en-US" sz="3200" dirty="0">
                <a:solidFill>
                  <a:prstClr val="black"/>
                </a:solidFill>
                <a:latin typeface="Nirmala UI" panose="020B0502040204020203" pitchFamily="34" charset="0"/>
                <a:ea typeface="Nirmala UI" panose="020B0502040204020203" pitchFamily="34" charset="0"/>
                <a:cs typeface="Nirmala UI" panose="020B0502040204020203" pitchFamily="34" charset="0"/>
              </a:rPr>
              <a:t>Motion</a:t>
            </a:r>
            <a:r>
              <a:rPr lang="en-US" sz="3600" b="1" dirty="0">
                <a:solidFill>
                  <a:prstClr val="black"/>
                </a:solidFill>
                <a:latin typeface="Preeti" pitchFamily="2" charset="0"/>
              </a:rPr>
              <a:t> kl/</a:t>
            </a:r>
            <a:r>
              <a:rPr lang="en-US" sz="3600" b="1" dirty="0" err="1">
                <a:solidFill>
                  <a:prstClr val="black"/>
                </a:solidFill>
                <a:latin typeface="Preeti" pitchFamily="2" charset="0"/>
              </a:rPr>
              <a:t>jtg</a:t>
            </a:r>
            <a:r>
              <a:rPr lang="en-US" sz="3600" b="1" dirty="0">
                <a:solidFill>
                  <a:prstClr val="black"/>
                </a:solidFill>
                <a:latin typeface="Preeti" pitchFamily="2" charset="0"/>
              </a:rPr>
              <a:t>{ </a:t>
            </a:r>
            <a:r>
              <a:rPr lang="en-US" sz="3600" b="1" dirty="0" err="1">
                <a:solidFill>
                  <a:prstClr val="black"/>
                </a:solidFill>
                <a:latin typeface="Preeti" pitchFamily="2" charset="0"/>
              </a:rPr>
              <a:t>ug</a:t>
            </a:r>
            <a:r>
              <a:rPr lang="en-US" sz="3600" b="1" dirty="0">
                <a:solidFill>
                  <a:prstClr val="black"/>
                </a:solidFill>
                <a:latin typeface="Preeti" pitchFamily="2" charset="0"/>
              </a:rPr>
              <a:t>{</a:t>
            </a:r>
          </a:p>
          <a:p>
            <a:pPr marL="1943100" lvl="3" indent="-571500">
              <a:buFont typeface="Arial" panose="020B0604020202020204" pitchFamily="34" charset="0"/>
              <a:buChar char="•"/>
            </a:pPr>
            <a:r>
              <a:rPr lang="en-US" sz="3600" b="1" dirty="0">
                <a:solidFill>
                  <a:prstClr val="black"/>
                </a:solidFill>
                <a:latin typeface="Times New Roman" panose="02020603050405020304" pitchFamily="18" charset="0"/>
              </a:rPr>
              <a:t>Amend</a:t>
            </a:r>
          </a:p>
          <a:p>
            <a:pPr marL="571500" indent="-571500">
              <a:buFont typeface="Arial" panose="020B0604020202020204" pitchFamily="34" charset="0"/>
              <a:buChar char="•"/>
            </a:pPr>
            <a:r>
              <a:rPr lang="en-US" sz="3600" b="1" dirty="0">
                <a:solidFill>
                  <a:prstClr val="black"/>
                </a:solidFill>
                <a:latin typeface="Preeti" pitchFamily="2" charset="0"/>
              </a:rPr>
              <a:t>k|:</a:t>
            </a:r>
            <a:r>
              <a:rPr lang="en-US" sz="3600" b="1" dirty="0" err="1">
                <a:solidFill>
                  <a:prstClr val="black"/>
                </a:solidFill>
                <a:latin typeface="Preeti" pitchFamily="2" charset="0"/>
              </a:rPr>
              <a:t>tfj</a:t>
            </a:r>
            <a:r>
              <a:rPr lang="en-US" sz="3600" b="1" dirty="0">
                <a:solidFill>
                  <a:prstClr val="black"/>
                </a:solidFill>
                <a:latin typeface="Preeti" pitchFamily="2" charset="0"/>
              </a:rPr>
              <a:t> 6'qmfpgsf] </a:t>
            </a:r>
            <a:r>
              <a:rPr lang="en-US" sz="3600" b="1" dirty="0" err="1">
                <a:solidFill>
                  <a:prstClr val="black"/>
                </a:solidFill>
                <a:latin typeface="Preeti" pitchFamily="2" charset="0"/>
              </a:rPr>
              <a:t>nflu</a:t>
            </a:r>
            <a:endParaRPr lang="en-US" sz="3600" b="1" dirty="0">
              <a:solidFill>
                <a:prstClr val="black"/>
              </a:solidFill>
              <a:latin typeface="Preeti" pitchFamily="2" charset="0"/>
            </a:endParaRPr>
          </a:p>
          <a:p>
            <a:pPr marL="1943100" lvl="3" indent="-571500">
              <a:buFont typeface="Arial" panose="020B0604020202020204" pitchFamily="34" charset="0"/>
              <a:buChar char="•"/>
            </a:pPr>
            <a:r>
              <a:rPr lang="en-US" sz="3600" b="1" dirty="0">
                <a:solidFill>
                  <a:prstClr val="black"/>
                </a:solidFill>
                <a:latin typeface="Times New Roman" panose="02020603050405020304" pitchFamily="18" charset="0"/>
              </a:rPr>
              <a:t>Division of the </a:t>
            </a:r>
            <a:r>
              <a:rPr lang="en-US" sz="3600" b="1" dirty="0" smtClean="0">
                <a:solidFill>
                  <a:prstClr val="black"/>
                </a:solidFill>
                <a:latin typeface="Times New Roman" panose="02020603050405020304" pitchFamily="18" charset="0"/>
              </a:rPr>
              <a:t>question</a:t>
            </a:r>
            <a:endParaRPr lang="en-US" sz="3600" dirty="0">
              <a:latin typeface="Times New Roman" panose="02020603050405020304" pitchFamily="18" charset="0"/>
            </a:endParaRPr>
          </a:p>
          <a:p>
            <a:pPr marL="1943100" lvl="3" indent="-571500">
              <a:buFont typeface="Arial" panose="020B0604020202020204" pitchFamily="34" charset="0"/>
              <a:buChar char="•"/>
            </a:pPr>
            <a:endParaRPr lang="en-US" sz="3600" dirty="0">
              <a:latin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731" y="311769"/>
            <a:ext cx="1469363" cy="807362"/>
          </a:xfrm>
          <a:prstGeom prst="rect">
            <a:avLst/>
          </a:prstGeom>
        </p:spPr>
      </p:pic>
    </p:spTree>
    <p:extLst>
      <p:ext uri="{BB962C8B-B14F-4D97-AF65-F5344CB8AC3E}">
        <p14:creationId xmlns:p14="http://schemas.microsoft.com/office/powerpoint/2010/main" val="262402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8538</TotalTime>
  <Words>7431</Words>
  <Application>Microsoft Office PowerPoint</Application>
  <PresentationFormat>Widescreen</PresentationFormat>
  <Paragraphs>725</Paragraphs>
  <Slides>94</Slides>
  <Notes>0</Notes>
  <HiddenSlides>0</HiddenSlides>
  <MMClips>0</MMClips>
  <ScaleCrop>false</ScaleCrop>
  <HeadingPairs>
    <vt:vector size="6" baseType="variant">
      <vt:variant>
        <vt:lpstr>Fonts Used</vt:lpstr>
      </vt:variant>
      <vt:variant>
        <vt:i4>26</vt:i4>
      </vt:variant>
      <vt:variant>
        <vt:lpstr>Theme</vt:lpstr>
      </vt:variant>
      <vt:variant>
        <vt:i4>1</vt:i4>
      </vt:variant>
      <vt:variant>
        <vt:lpstr>Slide Titles</vt:lpstr>
      </vt:variant>
      <vt:variant>
        <vt:i4>94</vt:i4>
      </vt:variant>
    </vt:vector>
  </HeadingPairs>
  <TitlesOfParts>
    <vt:vector size="121" baseType="lpstr">
      <vt:lpstr>Aapex</vt:lpstr>
      <vt:lpstr>Accent SF</vt:lpstr>
      <vt:lpstr>Aharoni</vt:lpstr>
      <vt:lpstr>Arial</vt:lpstr>
      <vt:lpstr>Arial Black</vt:lpstr>
      <vt:lpstr>Arial Rounded MT Bold</vt:lpstr>
      <vt:lpstr>Bahnschrift</vt:lpstr>
      <vt:lpstr>Bahnschrift Condensed</vt:lpstr>
      <vt:lpstr>Bahnschrift SemiBold</vt:lpstr>
      <vt:lpstr>Bahnschrift SemiBold Condensed</vt:lpstr>
      <vt:lpstr>Bahnschrift SemiBold SemiConden</vt:lpstr>
      <vt:lpstr>Budget 2012</vt:lpstr>
      <vt:lpstr>Calibri</vt:lpstr>
      <vt:lpstr>Corbel</vt:lpstr>
      <vt:lpstr>Kabel Bk BT</vt:lpstr>
      <vt:lpstr>Kalimati</vt:lpstr>
      <vt:lpstr>Kantipur</vt:lpstr>
      <vt:lpstr>Lucida Sans Unicode</vt:lpstr>
      <vt:lpstr>Mangal</vt:lpstr>
      <vt:lpstr>Nirmala UI</vt:lpstr>
      <vt:lpstr>Preeti</vt:lpstr>
      <vt:lpstr>Segoe UI Historic</vt:lpstr>
      <vt:lpstr>Times New Roman</vt:lpstr>
      <vt:lpstr>Trebuchet MS</vt:lpstr>
      <vt:lpstr>Wingdings</vt:lpstr>
      <vt:lpstr>Wingdings 3</vt:lpstr>
      <vt:lpstr>Facet</vt:lpstr>
      <vt:lpstr>Welcome to you on,  Parliamentary Procedure Training   (Roberts Rules of 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Deftones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;+;lbo ;ef k|0ffnL Parliamentary Procedure  (Robert Rules of Order)</dc:title>
  <dc:creator>Kailash</dc:creator>
  <cp:lastModifiedBy>Suprabhat</cp:lastModifiedBy>
  <cp:revision>55</cp:revision>
  <dcterms:created xsi:type="dcterms:W3CDTF">2021-05-26T02:54:08Z</dcterms:created>
  <dcterms:modified xsi:type="dcterms:W3CDTF">2023-10-09T11:37:14Z</dcterms:modified>
</cp:coreProperties>
</file>